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03" r:id="rId2"/>
  </p:sldMasterIdLst>
  <p:sldIdLst>
    <p:sldId id="270" r:id="rId3"/>
    <p:sldId id="277" r:id="rId4"/>
    <p:sldId id="282" r:id="rId5"/>
  </p:sldIdLst>
  <p:sldSz cx="32399288" cy="4320063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BF5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D0178B-2FB7-4983-B24B-A243E0825301}" v="22" dt="2023-11-02T06:02:32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3024" y="66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3" d="100"/>
        <a:sy n="2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9B27937D-5DD0-46ED-B473-3F94D1249EC5}"/>
              </a:ext>
            </a:extLst>
          </p:cNvPr>
          <p:cNvSpPr/>
          <p:nvPr userDrawn="1"/>
        </p:nvSpPr>
        <p:spPr>
          <a:xfrm>
            <a:off x="-356" y="-1"/>
            <a:ext cx="32399644" cy="43200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F94943CA-9B30-4C46-9237-75469A23D301}"/>
              </a:ext>
            </a:extLst>
          </p:cNvPr>
          <p:cNvGrpSpPr/>
          <p:nvPr userDrawn="1"/>
        </p:nvGrpSpPr>
        <p:grpSpPr>
          <a:xfrm flipV="1">
            <a:off x="-356" y="39825554"/>
            <a:ext cx="32400000" cy="3375084"/>
            <a:chOff x="0" y="0"/>
            <a:chExt cx="9906000" cy="1026162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9D7F7B1A-FC37-44EF-85B6-DF2C7A720B46}"/>
                </a:ext>
              </a:extLst>
            </p:cNvPr>
            <p:cNvSpPr/>
            <p:nvPr/>
          </p:nvSpPr>
          <p:spPr>
            <a:xfrm>
              <a:off x="0" y="0"/>
              <a:ext cx="9906000" cy="1026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38D6AF9-63D7-4B94-9112-C55C8E2501D7}"/>
                </a:ext>
              </a:extLst>
            </p:cNvPr>
            <p:cNvSpPr/>
            <p:nvPr/>
          </p:nvSpPr>
          <p:spPr>
            <a:xfrm>
              <a:off x="0" y="0"/>
              <a:ext cx="9906000" cy="1026162"/>
            </a:xfrm>
            <a:custGeom>
              <a:avLst/>
              <a:gdLst>
                <a:gd name="connsiteX0" fmla="*/ 9906000 w 9906000"/>
                <a:gd name="connsiteY0" fmla="*/ 571248 h 1026162"/>
                <a:gd name="connsiteX1" fmla="*/ 9906000 w 9906000"/>
                <a:gd name="connsiteY1" fmla="*/ 835408 h 1026162"/>
                <a:gd name="connsiteX2" fmla="*/ 9795869 w 9906000"/>
                <a:gd name="connsiteY2" fmla="*/ 1026161 h 1026162"/>
                <a:gd name="connsiteX3" fmla="*/ 9643355 w 9906000"/>
                <a:gd name="connsiteY3" fmla="*/ 1026161 h 1026162"/>
                <a:gd name="connsiteX4" fmla="*/ 9906000 w 9906000"/>
                <a:gd name="connsiteY4" fmla="*/ 42928 h 1026162"/>
                <a:gd name="connsiteX5" fmla="*/ 9905999 w 9906000"/>
                <a:gd name="connsiteY5" fmla="*/ 307088 h 1026162"/>
                <a:gd name="connsiteX6" fmla="*/ 9490843 w 9906000"/>
                <a:gd name="connsiteY6" fmla="*/ 1026161 h 1026162"/>
                <a:gd name="connsiteX7" fmla="*/ 9338330 w 9906000"/>
                <a:gd name="connsiteY7" fmla="*/ 1026161 h 1026162"/>
                <a:gd name="connsiteX8" fmla="*/ 2000121 w 9906000"/>
                <a:gd name="connsiteY8" fmla="*/ 1 h 1026162"/>
                <a:gd name="connsiteX9" fmla="*/ 2152635 w 9906000"/>
                <a:gd name="connsiteY9" fmla="*/ 1 h 1026162"/>
                <a:gd name="connsiteX10" fmla="*/ 1560182 w 9906000"/>
                <a:gd name="connsiteY10" fmla="*/ 1026161 h 1026162"/>
                <a:gd name="connsiteX11" fmla="*/ 1407668 w 9906000"/>
                <a:gd name="connsiteY11" fmla="*/ 1026161 h 1026162"/>
                <a:gd name="connsiteX12" fmla="*/ 5660425 w 9906000"/>
                <a:gd name="connsiteY12" fmla="*/ 1 h 1026162"/>
                <a:gd name="connsiteX13" fmla="*/ 5812937 w 9906000"/>
                <a:gd name="connsiteY13" fmla="*/ 1 h 1026162"/>
                <a:gd name="connsiteX14" fmla="*/ 5220483 w 9906000"/>
                <a:gd name="connsiteY14" fmla="*/ 1026161 h 1026162"/>
                <a:gd name="connsiteX15" fmla="*/ 5067971 w 9906000"/>
                <a:gd name="connsiteY15" fmla="*/ 1026161 h 1026162"/>
                <a:gd name="connsiteX16" fmla="*/ 5507911 w 9906000"/>
                <a:gd name="connsiteY16" fmla="*/ 1 h 1026162"/>
                <a:gd name="connsiteX17" fmla="*/ 4915457 w 9906000"/>
                <a:gd name="connsiteY17" fmla="*/ 1026161 h 1026162"/>
                <a:gd name="connsiteX18" fmla="*/ 4762945 w 9906000"/>
                <a:gd name="connsiteY18" fmla="*/ 1026161 h 1026162"/>
                <a:gd name="connsiteX19" fmla="*/ 5355399 w 9906000"/>
                <a:gd name="connsiteY19" fmla="*/ 1 h 1026162"/>
                <a:gd name="connsiteX20" fmla="*/ 9320732 w 9906000"/>
                <a:gd name="connsiteY20" fmla="*/ 1 h 1026162"/>
                <a:gd name="connsiteX21" fmla="*/ 9473245 w 9906000"/>
                <a:gd name="connsiteY21" fmla="*/ 1 h 1026162"/>
                <a:gd name="connsiteX22" fmla="*/ 8880791 w 9906000"/>
                <a:gd name="connsiteY22" fmla="*/ 1026161 h 1026162"/>
                <a:gd name="connsiteX23" fmla="*/ 8728277 w 9906000"/>
                <a:gd name="connsiteY23" fmla="*/ 1026161 h 1026162"/>
                <a:gd name="connsiteX24" fmla="*/ 8253142 w 9906000"/>
                <a:gd name="connsiteY24" fmla="*/ 1 h 1026162"/>
                <a:gd name="connsiteX25" fmla="*/ 7660689 w 9906000"/>
                <a:gd name="connsiteY25" fmla="*/ 1026161 h 1026162"/>
                <a:gd name="connsiteX26" fmla="*/ 7508176 w 9906000"/>
                <a:gd name="connsiteY26" fmla="*/ 1026161 h 1026162"/>
                <a:gd name="connsiteX27" fmla="*/ 8100629 w 9906000"/>
                <a:gd name="connsiteY27" fmla="*/ 1 h 1026162"/>
                <a:gd name="connsiteX28" fmla="*/ 7490578 w 9906000"/>
                <a:gd name="connsiteY28" fmla="*/ 1 h 1026162"/>
                <a:gd name="connsiteX29" fmla="*/ 7643091 w 9906000"/>
                <a:gd name="connsiteY29" fmla="*/ 1 h 1026162"/>
                <a:gd name="connsiteX30" fmla="*/ 7050637 w 9906000"/>
                <a:gd name="connsiteY30" fmla="*/ 1026161 h 1026162"/>
                <a:gd name="connsiteX31" fmla="*/ 6898125 w 9906000"/>
                <a:gd name="connsiteY31" fmla="*/ 1026161 h 1026162"/>
                <a:gd name="connsiteX32" fmla="*/ 7185553 w 9906000"/>
                <a:gd name="connsiteY32" fmla="*/ 1 h 1026162"/>
                <a:gd name="connsiteX33" fmla="*/ 7338065 w 9906000"/>
                <a:gd name="connsiteY33" fmla="*/ 1 h 1026162"/>
                <a:gd name="connsiteX34" fmla="*/ 6745612 w 9906000"/>
                <a:gd name="connsiteY34" fmla="*/ 1026161 h 1026162"/>
                <a:gd name="connsiteX35" fmla="*/ 6593099 w 9906000"/>
                <a:gd name="connsiteY35" fmla="*/ 1026161 h 1026162"/>
                <a:gd name="connsiteX36" fmla="*/ 4135300 w 9906000"/>
                <a:gd name="connsiteY36" fmla="*/ 1 h 1026162"/>
                <a:gd name="connsiteX37" fmla="*/ 4287814 w 9906000"/>
                <a:gd name="connsiteY37" fmla="*/ 1 h 1026162"/>
                <a:gd name="connsiteX38" fmla="*/ 3695361 w 9906000"/>
                <a:gd name="connsiteY38" fmla="*/ 1026161 h 1026162"/>
                <a:gd name="connsiteX39" fmla="*/ 3542846 w 9906000"/>
                <a:gd name="connsiteY39" fmla="*/ 1026161 h 1026162"/>
                <a:gd name="connsiteX40" fmla="*/ 3830274 w 9906000"/>
                <a:gd name="connsiteY40" fmla="*/ 1 h 1026162"/>
                <a:gd name="connsiteX41" fmla="*/ 3982788 w 9906000"/>
                <a:gd name="connsiteY41" fmla="*/ 1 h 1026162"/>
                <a:gd name="connsiteX42" fmla="*/ 3390335 w 9906000"/>
                <a:gd name="connsiteY42" fmla="*/ 1026161 h 1026162"/>
                <a:gd name="connsiteX43" fmla="*/ 3237821 w 9906000"/>
                <a:gd name="connsiteY43" fmla="*/ 1026161 h 1026162"/>
                <a:gd name="connsiteX44" fmla="*/ 3372738 w 9906000"/>
                <a:gd name="connsiteY44" fmla="*/ 1 h 1026162"/>
                <a:gd name="connsiteX45" fmla="*/ 2780285 w 9906000"/>
                <a:gd name="connsiteY45" fmla="*/ 1026161 h 1026162"/>
                <a:gd name="connsiteX46" fmla="*/ 2627769 w 9906000"/>
                <a:gd name="connsiteY46" fmla="*/ 1026161 h 1026162"/>
                <a:gd name="connsiteX47" fmla="*/ 3220223 w 9906000"/>
                <a:gd name="connsiteY47" fmla="*/ 1 h 1026162"/>
                <a:gd name="connsiteX48" fmla="*/ 2915198 w 9906000"/>
                <a:gd name="connsiteY48" fmla="*/ 1 h 1026162"/>
                <a:gd name="connsiteX49" fmla="*/ 3067710 w 9906000"/>
                <a:gd name="connsiteY49" fmla="*/ 1 h 1026162"/>
                <a:gd name="connsiteX50" fmla="*/ 2475257 w 9906000"/>
                <a:gd name="connsiteY50" fmla="*/ 1026161 h 1026162"/>
                <a:gd name="connsiteX51" fmla="*/ 2322745 w 9906000"/>
                <a:gd name="connsiteY51" fmla="*/ 1026161 h 1026162"/>
                <a:gd name="connsiteX52" fmla="*/ 2457662 w 9906000"/>
                <a:gd name="connsiteY52" fmla="*/ 1 h 1026162"/>
                <a:gd name="connsiteX53" fmla="*/ 1865209 w 9906000"/>
                <a:gd name="connsiteY53" fmla="*/ 1026161 h 1026162"/>
                <a:gd name="connsiteX54" fmla="*/ 1712696 w 9906000"/>
                <a:gd name="connsiteY54" fmla="*/ 1026161 h 1026162"/>
                <a:gd name="connsiteX55" fmla="*/ 2305149 w 9906000"/>
                <a:gd name="connsiteY55" fmla="*/ 1 h 1026162"/>
                <a:gd name="connsiteX56" fmla="*/ 474994 w 9906000"/>
                <a:gd name="connsiteY56" fmla="*/ 1 h 1026162"/>
                <a:gd name="connsiteX57" fmla="*/ 627507 w 9906000"/>
                <a:gd name="connsiteY57" fmla="*/ 1 h 1026162"/>
                <a:gd name="connsiteX58" fmla="*/ 35053 w 9906000"/>
                <a:gd name="connsiteY58" fmla="*/ 1026161 h 1026162"/>
                <a:gd name="connsiteX59" fmla="*/ 0 w 9906000"/>
                <a:gd name="connsiteY59" fmla="*/ 1026161 h 1026162"/>
                <a:gd name="connsiteX60" fmla="*/ 0 w 9906000"/>
                <a:gd name="connsiteY60" fmla="*/ 822715 h 1026162"/>
                <a:gd name="connsiteX61" fmla="*/ 9625758 w 9906000"/>
                <a:gd name="connsiteY61" fmla="*/ 1 h 1026162"/>
                <a:gd name="connsiteX62" fmla="*/ 9778271 w 9906000"/>
                <a:gd name="connsiteY62" fmla="*/ 1 h 1026162"/>
                <a:gd name="connsiteX63" fmla="*/ 9185817 w 9906000"/>
                <a:gd name="connsiteY63" fmla="*/ 1026161 h 1026162"/>
                <a:gd name="connsiteX64" fmla="*/ 9033304 w 9906000"/>
                <a:gd name="connsiteY64" fmla="*/ 1026161 h 1026162"/>
                <a:gd name="connsiteX65" fmla="*/ 8863194 w 9906000"/>
                <a:gd name="connsiteY65" fmla="*/ 1 h 1026162"/>
                <a:gd name="connsiteX66" fmla="*/ 8270740 w 9906000"/>
                <a:gd name="connsiteY66" fmla="*/ 1026161 h 1026162"/>
                <a:gd name="connsiteX67" fmla="*/ 8118227 w 9906000"/>
                <a:gd name="connsiteY67" fmla="*/ 1026161 h 1026162"/>
                <a:gd name="connsiteX68" fmla="*/ 8710681 w 9906000"/>
                <a:gd name="connsiteY68" fmla="*/ 1 h 1026162"/>
                <a:gd name="connsiteX69" fmla="*/ 8558168 w 9906000"/>
                <a:gd name="connsiteY69" fmla="*/ 1 h 1026162"/>
                <a:gd name="connsiteX70" fmla="*/ 7965714 w 9906000"/>
                <a:gd name="connsiteY70" fmla="*/ 1026162 h 1026162"/>
                <a:gd name="connsiteX71" fmla="*/ 7813202 w 9906000"/>
                <a:gd name="connsiteY71" fmla="*/ 1026161 h 1026162"/>
                <a:gd name="connsiteX72" fmla="*/ 8405656 w 9906000"/>
                <a:gd name="connsiteY72" fmla="*/ 1 h 1026162"/>
                <a:gd name="connsiteX73" fmla="*/ 7795604 w 9906000"/>
                <a:gd name="connsiteY73" fmla="*/ 1 h 1026162"/>
                <a:gd name="connsiteX74" fmla="*/ 7948117 w 9906000"/>
                <a:gd name="connsiteY74" fmla="*/ 1 h 1026162"/>
                <a:gd name="connsiteX75" fmla="*/ 7355663 w 9906000"/>
                <a:gd name="connsiteY75" fmla="*/ 1026161 h 1026162"/>
                <a:gd name="connsiteX76" fmla="*/ 7203150 w 9906000"/>
                <a:gd name="connsiteY76" fmla="*/ 1026161 h 1026162"/>
                <a:gd name="connsiteX77" fmla="*/ 7033040 w 9906000"/>
                <a:gd name="connsiteY77" fmla="*/ 1 h 1026162"/>
                <a:gd name="connsiteX78" fmla="*/ 6440586 w 9906000"/>
                <a:gd name="connsiteY78" fmla="*/ 1026161 h 1026162"/>
                <a:gd name="connsiteX79" fmla="*/ 6288073 w 9906000"/>
                <a:gd name="connsiteY79" fmla="*/ 1026161 h 1026162"/>
                <a:gd name="connsiteX80" fmla="*/ 6880527 w 9906000"/>
                <a:gd name="connsiteY80" fmla="*/ 1 h 1026162"/>
                <a:gd name="connsiteX81" fmla="*/ 6728014 w 9906000"/>
                <a:gd name="connsiteY81" fmla="*/ 1 h 1026162"/>
                <a:gd name="connsiteX82" fmla="*/ 6135560 w 9906000"/>
                <a:gd name="connsiteY82" fmla="*/ 1026161 h 1026162"/>
                <a:gd name="connsiteX83" fmla="*/ 5983047 w 9906000"/>
                <a:gd name="connsiteY83" fmla="*/ 1026161 h 1026162"/>
                <a:gd name="connsiteX84" fmla="*/ 6575501 w 9906000"/>
                <a:gd name="connsiteY84" fmla="*/ 1 h 1026162"/>
                <a:gd name="connsiteX85" fmla="*/ 5965450 w 9906000"/>
                <a:gd name="connsiteY85" fmla="*/ 1 h 1026162"/>
                <a:gd name="connsiteX86" fmla="*/ 6117963 w 9906000"/>
                <a:gd name="connsiteY86" fmla="*/ 1 h 1026162"/>
                <a:gd name="connsiteX87" fmla="*/ 5525509 w 9906000"/>
                <a:gd name="connsiteY87" fmla="*/ 1026161 h 1026162"/>
                <a:gd name="connsiteX88" fmla="*/ 5372996 w 9906000"/>
                <a:gd name="connsiteY88" fmla="*/ 1026161 h 1026162"/>
                <a:gd name="connsiteX89" fmla="*/ 5050373 w 9906000"/>
                <a:gd name="connsiteY89" fmla="*/ 1 h 1026162"/>
                <a:gd name="connsiteX90" fmla="*/ 5202885 w 9906000"/>
                <a:gd name="connsiteY90" fmla="*/ 1 h 1026162"/>
                <a:gd name="connsiteX91" fmla="*/ 4610431 w 9906000"/>
                <a:gd name="connsiteY91" fmla="*/ 1026161 h 1026162"/>
                <a:gd name="connsiteX92" fmla="*/ 4457919 w 9906000"/>
                <a:gd name="connsiteY92" fmla="*/ 1026161 h 1026162"/>
                <a:gd name="connsiteX93" fmla="*/ 4897859 w 9906000"/>
                <a:gd name="connsiteY93" fmla="*/ 1 h 1026162"/>
                <a:gd name="connsiteX94" fmla="*/ 4305405 w 9906000"/>
                <a:gd name="connsiteY94" fmla="*/ 1026161 h 1026162"/>
                <a:gd name="connsiteX95" fmla="*/ 4152893 w 9906000"/>
                <a:gd name="connsiteY95" fmla="*/ 1026161 h 1026162"/>
                <a:gd name="connsiteX96" fmla="*/ 4745346 w 9906000"/>
                <a:gd name="connsiteY96" fmla="*/ 1 h 1026162"/>
                <a:gd name="connsiteX97" fmla="*/ 4592834 w 9906000"/>
                <a:gd name="connsiteY97" fmla="*/ 1 h 1026162"/>
                <a:gd name="connsiteX98" fmla="*/ 4000381 w 9906000"/>
                <a:gd name="connsiteY98" fmla="*/ 1026161 h 1026162"/>
                <a:gd name="connsiteX99" fmla="*/ 3847867 w 9906000"/>
                <a:gd name="connsiteY99" fmla="*/ 1026161 h 1026162"/>
                <a:gd name="connsiteX100" fmla="*/ 4440321 w 9906000"/>
                <a:gd name="connsiteY100" fmla="*/ 1 h 1026162"/>
                <a:gd name="connsiteX101" fmla="*/ 3677762 w 9906000"/>
                <a:gd name="connsiteY101" fmla="*/ 1 h 1026162"/>
                <a:gd name="connsiteX102" fmla="*/ 3085308 w 9906000"/>
                <a:gd name="connsiteY102" fmla="*/ 1026161 h 1026162"/>
                <a:gd name="connsiteX103" fmla="*/ 2932795 w 9906000"/>
                <a:gd name="connsiteY103" fmla="*/ 1026161 h 1026162"/>
                <a:gd name="connsiteX104" fmla="*/ 3525248 w 9906000"/>
                <a:gd name="connsiteY104" fmla="*/ 1 h 1026162"/>
                <a:gd name="connsiteX105" fmla="*/ 2610174 w 9906000"/>
                <a:gd name="connsiteY105" fmla="*/ 1 h 1026162"/>
                <a:gd name="connsiteX106" fmla="*/ 2762687 w 9906000"/>
                <a:gd name="connsiteY106" fmla="*/ 1 h 1026162"/>
                <a:gd name="connsiteX107" fmla="*/ 2170233 w 9906000"/>
                <a:gd name="connsiteY107" fmla="*/ 1026161 h 1026162"/>
                <a:gd name="connsiteX108" fmla="*/ 2017720 w 9906000"/>
                <a:gd name="connsiteY108" fmla="*/ 1026162 h 1026162"/>
                <a:gd name="connsiteX109" fmla="*/ 1847610 w 9906000"/>
                <a:gd name="connsiteY109" fmla="*/ 1 h 1026162"/>
                <a:gd name="connsiteX110" fmla="*/ 1255156 w 9906000"/>
                <a:gd name="connsiteY110" fmla="*/ 1026161 h 1026162"/>
                <a:gd name="connsiteX111" fmla="*/ 1102643 w 9906000"/>
                <a:gd name="connsiteY111" fmla="*/ 1026161 h 1026162"/>
                <a:gd name="connsiteX112" fmla="*/ 1695097 w 9906000"/>
                <a:gd name="connsiteY112" fmla="*/ 1 h 1026162"/>
                <a:gd name="connsiteX113" fmla="*/ 1390070 w 9906000"/>
                <a:gd name="connsiteY113" fmla="*/ 1 h 1026162"/>
                <a:gd name="connsiteX114" fmla="*/ 1542583 w 9906000"/>
                <a:gd name="connsiteY114" fmla="*/ 1 h 1026162"/>
                <a:gd name="connsiteX115" fmla="*/ 950129 w 9906000"/>
                <a:gd name="connsiteY115" fmla="*/ 1026161 h 1026162"/>
                <a:gd name="connsiteX116" fmla="*/ 797617 w 9906000"/>
                <a:gd name="connsiteY116" fmla="*/ 1026161 h 1026162"/>
                <a:gd name="connsiteX117" fmla="*/ 780020 w 9906000"/>
                <a:gd name="connsiteY117" fmla="*/ 1 h 1026162"/>
                <a:gd name="connsiteX118" fmla="*/ 932533 w 9906000"/>
                <a:gd name="connsiteY118" fmla="*/ 1 h 1026162"/>
                <a:gd name="connsiteX119" fmla="*/ 340079 w 9906000"/>
                <a:gd name="connsiteY119" fmla="*/ 1026161 h 1026162"/>
                <a:gd name="connsiteX120" fmla="*/ 187566 w 9906000"/>
                <a:gd name="connsiteY120" fmla="*/ 1026161 h 1026162"/>
                <a:gd name="connsiteX121" fmla="*/ 169970 w 9906000"/>
                <a:gd name="connsiteY121" fmla="*/ 1 h 1026162"/>
                <a:gd name="connsiteX122" fmla="*/ 322482 w 9906000"/>
                <a:gd name="connsiteY122" fmla="*/ 1 h 1026162"/>
                <a:gd name="connsiteX123" fmla="*/ 0 w 9906000"/>
                <a:gd name="connsiteY123" fmla="*/ 558557 h 1026162"/>
                <a:gd name="connsiteX124" fmla="*/ 0 w 9906000"/>
                <a:gd name="connsiteY124" fmla="*/ 294397 h 1026162"/>
                <a:gd name="connsiteX125" fmla="*/ 0 w 9906000"/>
                <a:gd name="connsiteY125" fmla="*/ 1 h 1026162"/>
                <a:gd name="connsiteX126" fmla="*/ 17457 w 9906000"/>
                <a:gd name="connsiteY126" fmla="*/ 1 h 1026162"/>
                <a:gd name="connsiteX127" fmla="*/ 0 w 9906000"/>
                <a:gd name="connsiteY127" fmla="*/ 30237 h 1026162"/>
                <a:gd name="connsiteX128" fmla="*/ 9168220 w 9906000"/>
                <a:gd name="connsiteY128" fmla="*/ 0 h 1026162"/>
                <a:gd name="connsiteX129" fmla="*/ 8575766 w 9906000"/>
                <a:gd name="connsiteY129" fmla="*/ 1026161 h 1026162"/>
                <a:gd name="connsiteX130" fmla="*/ 8423253 w 9906000"/>
                <a:gd name="connsiteY130" fmla="*/ 1026161 h 1026162"/>
                <a:gd name="connsiteX131" fmla="*/ 9015706 w 9906000"/>
                <a:gd name="connsiteY131" fmla="*/ 1 h 1026162"/>
                <a:gd name="connsiteX132" fmla="*/ 6270476 w 9906000"/>
                <a:gd name="connsiteY132" fmla="*/ 0 h 1026162"/>
                <a:gd name="connsiteX133" fmla="*/ 6422988 w 9906000"/>
                <a:gd name="connsiteY133" fmla="*/ 1 h 1026162"/>
                <a:gd name="connsiteX134" fmla="*/ 5830535 w 9906000"/>
                <a:gd name="connsiteY134" fmla="*/ 1026161 h 1026162"/>
                <a:gd name="connsiteX135" fmla="*/ 5678022 w 9906000"/>
                <a:gd name="connsiteY135" fmla="*/ 1026161 h 1026162"/>
                <a:gd name="connsiteX136" fmla="*/ 1085046 w 9906000"/>
                <a:gd name="connsiteY136" fmla="*/ 0 h 1026162"/>
                <a:gd name="connsiteX137" fmla="*/ 1237558 w 9906000"/>
                <a:gd name="connsiteY137" fmla="*/ 1 h 1026162"/>
                <a:gd name="connsiteX138" fmla="*/ 645105 w 9906000"/>
                <a:gd name="connsiteY138" fmla="*/ 1026161 h 1026162"/>
                <a:gd name="connsiteX139" fmla="*/ 492592 w 9906000"/>
                <a:gd name="connsiteY139" fmla="*/ 1026161 h 102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9906000" h="1026162">
                  <a:moveTo>
                    <a:pt x="9906000" y="571248"/>
                  </a:moveTo>
                  <a:lnTo>
                    <a:pt x="9906000" y="835408"/>
                  </a:lnTo>
                  <a:lnTo>
                    <a:pt x="9795869" y="1026161"/>
                  </a:lnTo>
                  <a:lnTo>
                    <a:pt x="9643355" y="1026161"/>
                  </a:lnTo>
                  <a:close/>
                  <a:moveTo>
                    <a:pt x="9906000" y="42928"/>
                  </a:moveTo>
                  <a:lnTo>
                    <a:pt x="9905999" y="307088"/>
                  </a:lnTo>
                  <a:lnTo>
                    <a:pt x="9490843" y="1026161"/>
                  </a:lnTo>
                  <a:lnTo>
                    <a:pt x="9338330" y="1026161"/>
                  </a:lnTo>
                  <a:close/>
                  <a:moveTo>
                    <a:pt x="2000121" y="1"/>
                  </a:moveTo>
                  <a:lnTo>
                    <a:pt x="2152635" y="1"/>
                  </a:lnTo>
                  <a:lnTo>
                    <a:pt x="1560182" y="1026161"/>
                  </a:lnTo>
                  <a:lnTo>
                    <a:pt x="1407668" y="1026161"/>
                  </a:lnTo>
                  <a:close/>
                  <a:moveTo>
                    <a:pt x="5660425" y="1"/>
                  </a:moveTo>
                  <a:lnTo>
                    <a:pt x="5812937" y="1"/>
                  </a:lnTo>
                  <a:lnTo>
                    <a:pt x="5220483" y="1026161"/>
                  </a:lnTo>
                  <a:lnTo>
                    <a:pt x="5067971" y="1026161"/>
                  </a:lnTo>
                  <a:close/>
                  <a:moveTo>
                    <a:pt x="5507911" y="1"/>
                  </a:moveTo>
                  <a:lnTo>
                    <a:pt x="4915457" y="1026161"/>
                  </a:lnTo>
                  <a:lnTo>
                    <a:pt x="4762945" y="1026161"/>
                  </a:lnTo>
                  <a:lnTo>
                    <a:pt x="5355399" y="1"/>
                  </a:lnTo>
                  <a:close/>
                  <a:moveTo>
                    <a:pt x="9320732" y="1"/>
                  </a:moveTo>
                  <a:lnTo>
                    <a:pt x="9473245" y="1"/>
                  </a:lnTo>
                  <a:lnTo>
                    <a:pt x="8880791" y="1026161"/>
                  </a:lnTo>
                  <a:lnTo>
                    <a:pt x="8728277" y="1026161"/>
                  </a:lnTo>
                  <a:close/>
                  <a:moveTo>
                    <a:pt x="8253142" y="1"/>
                  </a:moveTo>
                  <a:lnTo>
                    <a:pt x="7660689" y="1026161"/>
                  </a:lnTo>
                  <a:lnTo>
                    <a:pt x="7508176" y="1026161"/>
                  </a:lnTo>
                  <a:lnTo>
                    <a:pt x="8100629" y="1"/>
                  </a:lnTo>
                  <a:close/>
                  <a:moveTo>
                    <a:pt x="7490578" y="1"/>
                  </a:moveTo>
                  <a:lnTo>
                    <a:pt x="7643091" y="1"/>
                  </a:lnTo>
                  <a:lnTo>
                    <a:pt x="7050637" y="1026161"/>
                  </a:lnTo>
                  <a:lnTo>
                    <a:pt x="6898125" y="1026161"/>
                  </a:lnTo>
                  <a:close/>
                  <a:moveTo>
                    <a:pt x="7185553" y="1"/>
                  </a:moveTo>
                  <a:lnTo>
                    <a:pt x="7338065" y="1"/>
                  </a:lnTo>
                  <a:lnTo>
                    <a:pt x="6745612" y="1026161"/>
                  </a:lnTo>
                  <a:lnTo>
                    <a:pt x="6593099" y="1026161"/>
                  </a:lnTo>
                  <a:close/>
                  <a:moveTo>
                    <a:pt x="4135300" y="1"/>
                  </a:moveTo>
                  <a:lnTo>
                    <a:pt x="4287814" y="1"/>
                  </a:lnTo>
                  <a:lnTo>
                    <a:pt x="3695361" y="1026161"/>
                  </a:lnTo>
                  <a:lnTo>
                    <a:pt x="3542846" y="1026161"/>
                  </a:lnTo>
                  <a:close/>
                  <a:moveTo>
                    <a:pt x="3830274" y="1"/>
                  </a:moveTo>
                  <a:lnTo>
                    <a:pt x="3982788" y="1"/>
                  </a:lnTo>
                  <a:lnTo>
                    <a:pt x="3390335" y="1026161"/>
                  </a:lnTo>
                  <a:lnTo>
                    <a:pt x="3237821" y="1026161"/>
                  </a:lnTo>
                  <a:close/>
                  <a:moveTo>
                    <a:pt x="3372738" y="1"/>
                  </a:moveTo>
                  <a:lnTo>
                    <a:pt x="2780285" y="1026161"/>
                  </a:lnTo>
                  <a:lnTo>
                    <a:pt x="2627769" y="1026161"/>
                  </a:lnTo>
                  <a:lnTo>
                    <a:pt x="3220223" y="1"/>
                  </a:lnTo>
                  <a:close/>
                  <a:moveTo>
                    <a:pt x="2915198" y="1"/>
                  </a:moveTo>
                  <a:lnTo>
                    <a:pt x="3067710" y="1"/>
                  </a:lnTo>
                  <a:lnTo>
                    <a:pt x="2475257" y="1026161"/>
                  </a:lnTo>
                  <a:lnTo>
                    <a:pt x="2322745" y="1026161"/>
                  </a:lnTo>
                  <a:close/>
                  <a:moveTo>
                    <a:pt x="2457662" y="1"/>
                  </a:moveTo>
                  <a:lnTo>
                    <a:pt x="1865209" y="1026161"/>
                  </a:lnTo>
                  <a:lnTo>
                    <a:pt x="1712696" y="1026161"/>
                  </a:lnTo>
                  <a:lnTo>
                    <a:pt x="2305149" y="1"/>
                  </a:lnTo>
                  <a:close/>
                  <a:moveTo>
                    <a:pt x="474994" y="1"/>
                  </a:moveTo>
                  <a:lnTo>
                    <a:pt x="627507" y="1"/>
                  </a:lnTo>
                  <a:lnTo>
                    <a:pt x="35053" y="1026161"/>
                  </a:lnTo>
                  <a:lnTo>
                    <a:pt x="0" y="1026161"/>
                  </a:lnTo>
                  <a:lnTo>
                    <a:pt x="0" y="822715"/>
                  </a:lnTo>
                  <a:close/>
                  <a:moveTo>
                    <a:pt x="9625758" y="1"/>
                  </a:moveTo>
                  <a:lnTo>
                    <a:pt x="9778271" y="1"/>
                  </a:lnTo>
                  <a:lnTo>
                    <a:pt x="9185817" y="1026161"/>
                  </a:lnTo>
                  <a:lnTo>
                    <a:pt x="9033304" y="1026161"/>
                  </a:lnTo>
                  <a:close/>
                  <a:moveTo>
                    <a:pt x="8863194" y="1"/>
                  </a:moveTo>
                  <a:lnTo>
                    <a:pt x="8270740" y="1026161"/>
                  </a:lnTo>
                  <a:lnTo>
                    <a:pt x="8118227" y="1026161"/>
                  </a:lnTo>
                  <a:lnTo>
                    <a:pt x="8710681" y="1"/>
                  </a:lnTo>
                  <a:close/>
                  <a:moveTo>
                    <a:pt x="8558168" y="1"/>
                  </a:moveTo>
                  <a:lnTo>
                    <a:pt x="7965714" y="1026162"/>
                  </a:lnTo>
                  <a:lnTo>
                    <a:pt x="7813202" y="1026161"/>
                  </a:lnTo>
                  <a:lnTo>
                    <a:pt x="8405656" y="1"/>
                  </a:lnTo>
                  <a:close/>
                  <a:moveTo>
                    <a:pt x="7795604" y="1"/>
                  </a:moveTo>
                  <a:lnTo>
                    <a:pt x="7948117" y="1"/>
                  </a:lnTo>
                  <a:lnTo>
                    <a:pt x="7355663" y="1026161"/>
                  </a:lnTo>
                  <a:lnTo>
                    <a:pt x="7203150" y="1026161"/>
                  </a:lnTo>
                  <a:close/>
                  <a:moveTo>
                    <a:pt x="7033040" y="1"/>
                  </a:moveTo>
                  <a:lnTo>
                    <a:pt x="6440586" y="1026161"/>
                  </a:lnTo>
                  <a:lnTo>
                    <a:pt x="6288073" y="1026161"/>
                  </a:lnTo>
                  <a:lnTo>
                    <a:pt x="6880527" y="1"/>
                  </a:lnTo>
                  <a:close/>
                  <a:moveTo>
                    <a:pt x="6728014" y="1"/>
                  </a:moveTo>
                  <a:lnTo>
                    <a:pt x="6135560" y="1026161"/>
                  </a:lnTo>
                  <a:lnTo>
                    <a:pt x="5983047" y="1026161"/>
                  </a:lnTo>
                  <a:lnTo>
                    <a:pt x="6575501" y="1"/>
                  </a:lnTo>
                  <a:close/>
                  <a:moveTo>
                    <a:pt x="5965450" y="1"/>
                  </a:moveTo>
                  <a:lnTo>
                    <a:pt x="6117963" y="1"/>
                  </a:lnTo>
                  <a:lnTo>
                    <a:pt x="5525509" y="1026161"/>
                  </a:lnTo>
                  <a:lnTo>
                    <a:pt x="5372996" y="1026161"/>
                  </a:lnTo>
                  <a:close/>
                  <a:moveTo>
                    <a:pt x="5050373" y="1"/>
                  </a:moveTo>
                  <a:lnTo>
                    <a:pt x="5202885" y="1"/>
                  </a:lnTo>
                  <a:lnTo>
                    <a:pt x="4610431" y="1026161"/>
                  </a:lnTo>
                  <a:lnTo>
                    <a:pt x="4457919" y="1026161"/>
                  </a:lnTo>
                  <a:close/>
                  <a:moveTo>
                    <a:pt x="4897859" y="1"/>
                  </a:moveTo>
                  <a:lnTo>
                    <a:pt x="4305405" y="1026161"/>
                  </a:lnTo>
                  <a:lnTo>
                    <a:pt x="4152893" y="1026161"/>
                  </a:lnTo>
                  <a:lnTo>
                    <a:pt x="4745346" y="1"/>
                  </a:lnTo>
                  <a:close/>
                  <a:moveTo>
                    <a:pt x="4592834" y="1"/>
                  </a:moveTo>
                  <a:lnTo>
                    <a:pt x="4000381" y="1026161"/>
                  </a:lnTo>
                  <a:lnTo>
                    <a:pt x="3847867" y="1026161"/>
                  </a:lnTo>
                  <a:lnTo>
                    <a:pt x="4440321" y="1"/>
                  </a:lnTo>
                  <a:close/>
                  <a:moveTo>
                    <a:pt x="3677762" y="1"/>
                  </a:moveTo>
                  <a:lnTo>
                    <a:pt x="3085308" y="1026161"/>
                  </a:lnTo>
                  <a:lnTo>
                    <a:pt x="2932795" y="1026161"/>
                  </a:lnTo>
                  <a:lnTo>
                    <a:pt x="3525248" y="1"/>
                  </a:lnTo>
                  <a:close/>
                  <a:moveTo>
                    <a:pt x="2610174" y="1"/>
                  </a:moveTo>
                  <a:lnTo>
                    <a:pt x="2762687" y="1"/>
                  </a:lnTo>
                  <a:lnTo>
                    <a:pt x="2170233" y="1026161"/>
                  </a:lnTo>
                  <a:lnTo>
                    <a:pt x="2017720" y="1026162"/>
                  </a:lnTo>
                  <a:close/>
                  <a:moveTo>
                    <a:pt x="1847610" y="1"/>
                  </a:moveTo>
                  <a:lnTo>
                    <a:pt x="1255156" y="1026161"/>
                  </a:lnTo>
                  <a:lnTo>
                    <a:pt x="1102643" y="1026161"/>
                  </a:lnTo>
                  <a:lnTo>
                    <a:pt x="1695097" y="1"/>
                  </a:lnTo>
                  <a:close/>
                  <a:moveTo>
                    <a:pt x="1390070" y="1"/>
                  </a:moveTo>
                  <a:lnTo>
                    <a:pt x="1542583" y="1"/>
                  </a:lnTo>
                  <a:lnTo>
                    <a:pt x="950129" y="1026161"/>
                  </a:lnTo>
                  <a:lnTo>
                    <a:pt x="797617" y="1026161"/>
                  </a:lnTo>
                  <a:close/>
                  <a:moveTo>
                    <a:pt x="780020" y="1"/>
                  </a:moveTo>
                  <a:lnTo>
                    <a:pt x="932533" y="1"/>
                  </a:lnTo>
                  <a:lnTo>
                    <a:pt x="340079" y="1026161"/>
                  </a:lnTo>
                  <a:lnTo>
                    <a:pt x="187566" y="1026161"/>
                  </a:lnTo>
                  <a:close/>
                  <a:moveTo>
                    <a:pt x="169970" y="1"/>
                  </a:moveTo>
                  <a:lnTo>
                    <a:pt x="322482" y="1"/>
                  </a:lnTo>
                  <a:lnTo>
                    <a:pt x="0" y="558557"/>
                  </a:lnTo>
                  <a:lnTo>
                    <a:pt x="0" y="294397"/>
                  </a:lnTo>
                  <a:close/>
                  <a:moveTo>
                    <a:pt x="0" y="1"/>
                  </a:moveTo>
                  <a:lnTo>
                    <a:pt x="17457" y="1"/>
                  </a:lnTo>
                  <a:lnTo>
                    <a:pt x="0" y="30237"/>
                  </a:lnTo>
                  <a:close/>
                  <a:moveTo>
                    <a:pt x="9168220" y="0"/>
                  </a:moveTo>
                  <a:lnTo>
                    <a:pt x="8575766" y="1026161"/>
                  </a:lnTo>
                  <a:lnTo>
                    <a:pt x="8423253" y="1026161"/>
                  </a:lnTo>
                  <a:lnTo>
                    <a:pt x="9015706" y="1"/>
                  </a:lnTo>
                  <a:close/>
                  <a:moveTo>
                    <a:pt x="6270476" y="0"/>
                  </a:moveTo>
                  <a:lnTo>
                    <a:pt x="6422988" y="1"/>
                  </a:lnTo>
                  <a:lnTo>
                    <a:pt x="5830535" y="1026161"/>
                  </a:lnTo>
                  <a:lnTo>
                    <a:pt x="5678022" y="1026161"/>
                  </a:lnTo>
                  <a:close/>
                  <a:moveTo>
                    <a:pt x="1085046" y="0"/>
                  </a:moveTo>
                  <a:lnTo>
                    <a:pt x="1237558" y="1"/>
                  </a:lnTo>
                  <a:lnTo>
                    <a:pt x="645105" y="1026161"/>
                  </a:lnTo>
                  <a:lnTo>
                    <a:pt x="492592" y="1026161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16080D0-F713-4782-9623-6BFFCF3FFC4F}"/>
              </a:ext>
            </a:extLst>
          </p:cNvPr>
          <p:cNvSpPr/>
          <p:nvPr userDrawn="1"/>
        </p:nvSpPr>
        <p:spPr>
          <a:xfrm>
            <a:off x="721859" y="7886700"/>
            <a:ext cx="30955570" cy="3463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56B03AB-5F1B-41CA-AF59-E0F4CB3A8191}"/>
              </a:ext>
            </a:extLst>
          </p:cNvPr>
          <p:cNvGrpSpPr/>
          <p:nvPr userDrawn="1"/>
        </p:nvGrpSpPr>
        <p:grpSpPr>
          <a:xfrm>
            <a:off x="-1" y="-2"/>
            <a:ext cx="32400000" cy="6800852"/>
            <a:chOff x="0" y="0"/>
            <a:chExt cx="9906000" cy="102616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0EC1066-2332-40BD-A553-F1FC3B5EEF31}"/>
                </a:ext>
              </a:extLst>
            </p:cNvPr>
            <p:cNvSpPr/>
            <p:nvPr/>
          </p:nvSpPr>
          <p:spPr>
            <a:xfrm>
              <a:off x="0" y="0"/>
              <a:ext cx="9906000" cy="1026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1F9E1015-8563-4119-B594-E5C81986F227}"/>
                </a:ext>
              </a:extLst>
            </p:cNvPr>
            <p:cNvSpPr/>
            <p:nvPr/>
          </p:nvSpPr>
          <p:spPr>
            <a:xfrm>
              <a:off x="0" y="0"/>
              <a:ext cx="9906000" cy="1026162"/>
            </a:xfrm>
            <a:custGeom>
              <a:avLst/>
              <a:gdLst>
                <a:gd name="connsiteX0" fmla="*/ 9906000 w 9906000"/>
                <a:gd name="connsiteY0" fmla="*/ 571248 h 1026162"/>
                <a:gd name="connsiteX1" fmla="*/ 9906000 w 9906000"/>
                <a:gd name="connsiteY1" fmla="*/ 835408 h 1026162"/>
                <a:gd name="connsiteX2" fmla="*/ 9795869 w 9906000"/>
                <a:gd name="connsiteY2" fmla="*/ 1026161 h 1026162"/>
                <a:gd name="connsiteX3" fmla="*/ 9643355 w 9906000"/>
                <a:gd name="connsiteY3" fmla="*/ 1026161 h 1026162"/>
                <a:gd name="connsiteX4" fmla="*/ 9906000 w 9906000"/>
                <a:gd name="connsiteY4" fmla="*/ 42928 h 1026162"/>
                <a:gd name="connsiteX5" fmla="*/ 9905999 w 9906000"/>
                <a:gd name="connsiteY5" fmla="*/ 307088 h 1026162"/>
                <a:gd name="connsiteX6" fmla="*/ 9490843 w 9906000"/>
                <a:gd name="connsiteY6" fmla="*/ 1026161 h 1026162"/>
                <a:gd name="connsiteX7" fmla="*/ 9338330 w 9906000"/>
                <a:gd name="connsiteY7" fmla="*/ 1026161 h 1026162"/>
                <a:gd name="connsiteX8" fmla="*/ 2000121 w 9906000"/>
                <a:gd name="connsiteY8" fmla="*/ 1 h 1026162"/>
                <a:gd name="connsiteX9" fmla="*/ 2152635 w 9906000"/>
                <a:gd name="connsiteY9" fmla="*/ 1 h 1026162"/>
                <a:gd name="connsiteX10" fmla="*/ 1560182 w 9906000"/>
                <a:gd name="connsiteY10" fmla="*/ 1026161 h 1026162"/>
                <a:gd name="connsiteX11" fmla="*/ 1407668 w 9906000"/>
                <a:gd name="connsiteY11" fmla="*/ 1026161 h 1026162"/>
                <a:gd name="connsiteX12" fmla="*/ 5660425 w 9906000"/>
                <a:gd name="connsiteY12" fmla="*/ 1 h 1026162"/>
                <a:gd name="connsiteX13" fmla="*/ 5812937 w 9906000"/>
                <a:gd name="connsiteY13" fmla="*/ 1 h 1026162"/>
                <a:gd name="connsiteX14" fmla="*/ 5220483 w 9906000"/>
                <a:gd name="connsiteY14" fmla="*/ 1026161 h 1026162"/>
                <a:gd name="connsiteX15" fmla="*/ 5067971 w 9906000"/>
                <a:gd name="connsiteY15" fmla="*/ 1026161 h 1026162"/>
                <a:gd name="connsiteX16" fmla="*/ 5507911 w 9906000"/>
                <a:gd name="connsiteY16" fmla="*/ 1 h 1026162"/>
                <a:gd name="connsiteX17" fmla="*/ 4915457 w 9906000"/>
                <a:gd name="connsiteY17" fmla="*/ 1026161 h 1026162"/>
                <a:gd name="connsiteX18" fmla="*/ 4762945 w 9906000"/>
                <a:gd name="connsiteY18" fmla="*/ 1026161 h 1026162"/>
                <a:gd name="connsiteX19" fmla="*/ 5355399 w 9906000"/>
                <a:gd name="connsiteY19" fmla="*/ 1 h 1026162"/>
                <a:gd name="connsiteX20" fmla="*/ 9320732 w 9906000"/>
                <a:gd name="connsiteY20" fmla="*/ 1 h 1026162"/>
                <a:gd name="connsiteX21" fmla="*/ 9473245 w 9906000"/>
                <a:gd name="connsiteY21" fmla="*/ 1 h 1026162"/>
                <a:gd name="connsiteX22" fmla="*/ 8880791 w 9906000"/>
                <a:gd name="connsiteY22" fmla="*/ 1026161 h 1026162"/>
                <a:gd name="connsiteX23" fmla="*/ 8728277 w 9906000"/>
                <a:gd name="connsiteY23" fmla="*/ 1026161 h 1026162"/>
                <a:gd name="connsiteX24" fmla="*/ 8253142 w 9906000"/>
                <a:gd name="connsiteY24" fmla="*/ 1 h 1026162"/>
                <a:gd name="connsiteX25" fmla="*/ 7660689 w 9906000"/>
                <a:gd name="connsiteY25" fmla="*/ 1026161 h 1026162"/>
                <a:gd name="connsiteX26" fmla="*/ 7508176 w 9906000"/>
                <a:gd name="connsiteY26" fmla="*/ 1026161 h 1026162"/>
                <a:gd name="connsiteX27" fmla="*/ 8100629 w 9906000"/>
                <a:gd name="connsiteY27" fmla="*/ 1 h 1026162"/>
                <a:gd name="connsiteX28" fmla="*/ 7490578 w 9906000"/>
                <a:gd name="connsiteY28" fmla="*/ 1 h 1026162"/>
                <a:gd name="connsiteX29" fmla="*/ 7643091 w 9906000"/>
                <a:gd name="connsiteY29" fmla="*/ 1 h 1026162"/>
                <a:gd name="connsiteX30" fmla="*/ 7050637 w 9906000"/>
                <a:gd name="connsiteY30" fmla="*/ 1026161 h 1026162"/>
                <a:gd name="connsiteX31" fmla="*/ 6898125 w 9906000"/>
                <a:gd name="connsiteY31" fmla="*/ 1026161 h 1026162"/>
                <a:gd name="connsiteX32" fmla="*/ 7185553 w 9906000"/>
                <a:gd name="connsiteY32" fmla="*/ 1 h 1026162"/>
                <a:gd name="connsiteX33" fmla="*/ 7338065 w 9906000"/>
                <a:gd name="connsiteY33" fmla="*/ 1 h 1026162"/>
                <a:gd name="connsiteX34" fmla="*/ 6745612 w 9906000"/>
                <a:gd name="connsiteY34" fmla="*/ 1026161 h 1026162"/>
                <a:gd name="connsiteX35" fmla="*/ 6593099 w 9906000"/>
                <a:gd name="connsiteY35" fmla="*/ 1026161 h 1026162"/>
                <a:gd name="connsiteX36" fmla="*/ 4135300 w 9906000"/>
                <a:gd name="connsiteY36" fmla="*/ 1 h 1026162"/>
                <a:gd name="connsiteX37" fmla="*/ 4287814 w 9906000"/>
                <a:gd name="connsiteY37" fmla="*/ 1 h 1026162"/>
                <a:gd name="connsiteX38" fmla="*/ 3695361 w 9906000"/>
                <a:gd name="connsiteY38" fmla="*/ 1026161 h 1026162"/>
                <a:gd name="connsiteX39" fmla="*/ 3542846 w 9906000"/>
                <a:gd name="connsiteY39" fmla="*/ 1026161 h 1026162"/>
                <a:gd name="connsiteX40" fmla="*/ 3830274 w 9906000"/>
                <a:gd name="connsiteY40" fmla="*/ 1 h 1026162"/>
                <a:gd name="connsiteX41" fmla="*/ 3982788 w 9906000"/>
                <a:gd name="connsiteY41" fmla="*/ 1 h 1026162"/>
                <a:gd name="connsiteX42" fmla="*/ 3390335 w 9906000"/>
                <a:gd name="connsiteY42" fmla="*/ 1026161 h 1026162"/>
                <a:gd name="connsiteX43" fmla="*/ 3237821 w 9906000"/>
                <a:gd name="connsiteY43" fmla="*/ 1026161 h 1026162"/>
                <a:gd name="connsiteX44" fmla="*/ 3372738 w 9906000"/>
                <a:gd name="connsiteY44" fmla="*/ 1 h 1026162"/>
                <a:gd name="connsiteX45" fmla="*/ 2780285 w 9906000"/>
                <a:gd name="connsiteY45" fmla="*/ 1026161 h 1026162"/>
                <a:gd name="connsiteX46" fmla="*/ 2627769 w 9906000"/>
                <a:gd name="connsiteY46" fmla="*/ 1026161 h 1026162"/>
                <a:gd name="connsiteX47" fmla="*/ 3220223 w 9906000"/>
                <a:gd name="connsiteY47" fmla="*/ 1 h 1026162"/>
                <a:gd name="connsiteX48" fmla="*/ 2915198 w 9906000"/>
                <a:gd name="connsiteY48" fmla="*/ 1 h 1026162"/>
                <a:gd name="connsiteX49" fmla="*/ 3067710 w 9906000"/>
                <a:gd name="connsiteY49" fmla="*/ 1 h 1026162"/>
                <a:gd name="connsiteX50" fmla="*/ 2475257 w 9906000"/>
                <a:gd name="connsiteY50" fmla="*/ 1026161 h 1026162"/>
                <a:gd name="connsiteX51" fmla="*/ 2322745 w 9906000"/>
                <a:gd name="connsiteY51" fmla="*/ 1026161 h 1026162"/>
                <a:gd name="connsiteX52" fmla="*/ 2457662 w 9906000"/>
                <a:gd name="connsiteY52" fmla="*/ 1 h 1026162"/>
                <a:gd name="connsiteX53" fmla="*/ 1865209 w 9906000"/>
                <a:gd name="connsiteY53" fmla="*/ 1026161 h 1026162"/>
                <a:gd name="connsiteX54" fmla="*/ 1712696 w 9906000"/>
                <a:gd name="connsiteY54" fmla="*/ 1026161 h 1026162"/>
                <a:gd name="connsiteX55" fmla="*/ 2305149 w 9906000"/>
                <a:gd name="connsiteY55" fmla="*/ 1 h 1026162"/>
                <a:gd name="connsiteX56" fmla="*/ 474994 w 9906000"/>
                <a:gd name="connsiteY56" fmla="*/ 1 h 1026162"/>
                <a:gd name="connsiteX57" fmla="*/ 627507 w 9906000"/>
                <a:gd name="connsiteY57" fmla="*/ 1 h 1026162"/>
                <a:gd name="connsiteX58" fmla="*/ 35053 w 9906000"/>
                <a:gd name="connsiteY58" fmla="*/ 1026161 h 1026162"/>
                <a:gd name="connsiteX59" fmla="*/ 0 w 9906000"/>
                <a:gd name="connsiteY59" fmla="*/ 1026161 h 1026162"/>
                <a:gd name="connsiteX60" fmla="*/ 0 w 9906000"/>
                <a:gd name="connsiteY60" fmla="*/ 822715 h 1026162"/>
                <a:gd name="connsiteX61" fmla="*/ 9625758 w 9906000"/>
                <a:gd name="connsiteY61" fmla="*/ 1 h 1026162"/>
                <a:gd name="connsiteX62" fmla="*/ 9778271 w 9906000"/>
                <a:gd name="connsiteY62" fmla="*/ 1 h 1026162"/>
                <a:gd name="connsiteX63" fmla="*/ 9185817 w 9906000"/>
                <a:gd name="connsiteY63" fmla="*/ 1026161 h 1026162"/>
                <a:gd name="connsiteX64" fmla="*/ 9033304 w 9906000"/>
                <a:gd name="connsiteY64" fmla="*/ 1026161 h 1026162"/>
                <a:gd name="connsiteX65" fmla="*/ 8863194 w 9906000"/>
                <a:gd name="connsiteY65" fmla="*/ 1 h 1026162"/>
                <a:gd name="connsiteX66" fmla="*/ 8270740 w 9906000"/>
                <a:gd name="connsiteY66" fmla="*/ 1026161 h 1026162"/>
                <a:gd name="connsiteX67" fmla="*/ 8118227 w 9906000"/>
                <a:gd name="connsiteY67" fmla="*/ 1026161 h 1026162"/>
                <a:gd name="connsiteX68" fmla="*/ 8710681 w 9906000"/>
                <a:gd name="connsiteY68" fmla="*/ 1 h 1026162"/>
                <a:gd name="connsiteX69" fmla="*/ 8558168 w 9906000"/>
                <a:gd name="connsiteY69" fmla="*/ 1 h 1026162"/>
                <a:gd name="connsiteX70" fmla="*/ 7965714 w 9906000"/>
                <a:gd name="connsiteY70" fmla="*/ 1026162 h 1026162"/>
                <a:gd name="connsiteX71" fmla="*/ 7813202 w 9906000"/>
                <a:gd name="connsiteY71" fmla="*/ 1026161 h 1026162"/>
                <a:gd name="connsiteX72" fmla="*/ 8405656 w 9906000"/>
                <a:gd name="connsiteY72" fmla="*/ 1 h 1026162"/>
                <a:gd name="connsiteX73" fmla="*/ 7795604 w 9906000"/>
                <a:gd name="connsiteY73" fmla="*/ 1 h 1026162"/>
                <a:gd name="connsiteX74" fmla="*/ 7948117 w 9906000"/>
                <a:gd name="connsiteY74" fmla="*/ 1 h 1026162"/>
                <a:gd name="connsiteX75" fmla="*/ 7355663 w 9906000"/>
                <a:gd name="connsiteY75" fmla="*/ 1026161 h 1026162"/>
                <a:gd name="connsiteX76" fmla="*/ 7203150 w 9906000"/>
                <a:gd name="connsiteY76" fmla="*/ 1026161 h 1026162"/>
                <a:gd name="connsiteX77" fmla="*/ 7033040 w 9906000"/>
                <a:gd name="connsiteY77" fmla="*/ 1 h 1026162"/>
                <a:gd name="connsiteX78" fmla="*/ 6440586 w 9906000"/>
                <a:gd name="connsiteY78" fmla="*/ 1026161 h 1026162"/>
                <a:gd name="connsiteX79" fmla="*/ 6288073 w 9906000"/>
                <a:gd name="connsiteY79" fmla="*/ 1026161 h 1026162"/>
                <a:gd name="connsiteX80" fmla="*/ 6880527 w 9906000"/>
                <a:gd name="connsiteY80" fmla="*/ 1 h 1026162"/>
                <a:gd name="connsiteX81" fmla="*/ 6728014 w 9906000"/>
                <a:gd name="connsiteY81" fmla="*/ 1 h 1026162"/>
                <a:gd name="connsiteX82" fmla="*/ 6135560 w 9906000"/>
                <a:gd name="connsiteY82" fmla="*/ 1026161 h 1026162"/>
                <a:gd name="connsiteX83" fmla="*/ 5983047 w 9906000"/>
                <a:gd name="connsiteY83" fmla="*/ 1026161 h 1026162"/>
                <a:gd name="connsiteX84" fmla="*/ 6575501 w 9906000"/>
                <a:gd name="connsiteY84" fmla="*/ 1 h 1026162"/>
                <a:gd name="connsiteX85" fmla="*/ 5965450 w 9906000"/>
                <a:gd name="connsiteY85" fmla="*/ 1 h 1026162"/>
                <a:gd name="connsiteX86" fmla="*/ 6117963 w 9906000"/>
                <a:gd name="connsiteY86" fmla="*/ 1 h 1026162"/>
                <a:gd name="connsiteX87" fmla="*/ 5525509 w 9906000"/>
                <a:gd name="connsiteY87" fmla="*/ 1026161 h 1026162"/>
                <a:gd name="connsiteX88" fmla="*/ 5372996 w 9906000"/>
                <a:gd name="connsiteY88" fmla="*/ 1026161 h 1026162"/>
                <a:gd name="connsiteX89" fmla="*/ 5050373 w 9906000"/>
                <a:gd name="connsiteY89" fmla="*/ 1 h 1026162"/>
                <a:gd name="connsiteX90" fmla="*/ 5202885 w 9906000"/>
                <a:gd name="connsiteY90" fmla="*/ 1 h 1026162"/>
                <a:gd name="connsiteX91" fmla="*/ 4610431 w 9906000"/>
                <a:gd name="connsiteY91" fmla="*/ 1026161 h 1026162"/>
                <a:gd name="connsiteX92" fmla="*/ 4457919 w 9906000"/>
                <a:gd name="connsiteY92" fmla="*/ 1026161 h 1026162"/>
                <a:gd name="connsiteX93" fmla="*/ 4897859 w 9906000"/>
                <a:gd name="connsiteY93" fmla="*/ 1 h 1026162"/>
                <a:gd name="connsiteX94" fmla="*/ 4305405 w 9906000"/>
                <a:gd name="connsiteY94" fmla="*/ 1026161 h 1026162"/>
                <a:gd name="connsiteX95" fmla="*/ 4152893 w 9906000"/>
                <a:gd name="connsiteY95" fmla="*/ 1026161 h 1026162"/>
                <a:gd name="connsiteX96" fmla="*/ 4745346 w 9906000"/>
                <a:gd name="connsiteY96" fmla="*/ 1 h 1026162"/>
                <a:gd name="connsiteX97" fmla="*/ 4592834 w 9906000"/>
                <a:gd name="connsiteY97" fmla="*/ 1 h 1026162"/>
                <a:gd name="connsiteX98" fmla="*/ 4000381 w 9906000"/>
                <a:gd name="connsiteY98" fmla="*/ 1026161 h 1026162"/>
                <a:gd name="connsiteX99" fmla="*/ 3847867 w 9906000"/>
                <a:gd name="connsiteY99" fmla="*/ 1026161 h 1026162"/>
                <a:gd name="connsiteX100" fmla="*/ 4440321 w 9906000"/>
                <a:gd name="connsiteY100" fmla="*/ 1 h 1026162"/>
                <a:gd name="connsiteX101" fmla="*/ 3677762 w 9906000"/>
                <a:gd name="connsiteY101" fmla="*/ 1 h 1026162"/>
                <a:gd name="connsiteX102" fmla="*/ 3085308 w 9906000"/>
                <a:gd name="connsiteY102" fmla="*/ 1026161 h 1026162"/>
                <a:gd name="connsiteX103" fmla="*/ 2932795 w 9906000"/>
                <a:gd name="connsiteY103" fmla="*/ 1026161 h 1026162"/>
                <a:gd name="connsiteX104" fmla="*/ 3525248 w 9906000"/>
                <a:gd name="connsiteY104" fmla="*/ 1 h 1026162"/>
                <a:gd name="connsiteX105" fmla="*/ 2610174 w 9906000"/>
                <a:gd name="connsiteY105" fmla="*/ 1 h 1026162"/>
                <a:gd name="connsiteX106" fmla="*/ 2762687 w 9906000"/>
                <a:gd name="connsiteY106" fmla="*/ 1 h 1026162"/>
                <a:gd name="connsiteX107" fmla="*/ 2170233 w 9906000"/>
                <a:gd name="connsiteY107" fmla="*/ 1026161 h 1026162"/>
                <a:gd name="connsiteX108" fmla="*/ 2017720 w 9906000"/>
                <a:gd name="connsiteY108" fmla="*/ 1026162 h 1026162"/>
                <a:gd name="connsiteX109" fmla="*/ 1847610 w 9906000"/>
                <a:gd name="connsiteY109" fmla="*/ 1 h 1026162"/>
                <a:gd name="connsiteX110" fmla="*/ 1255156 w 9906000"/>
                <a:gd name="connsiteY110" fmla="*/ 1026161 h 1026162"/>
                <a:gd name="connsiteX111" fmla="*/ 1102643 w 9906000"/>
                <a:gd name="connsiteY111" fmla="*/ 1026161 h 1026162"/>
                <a:gd name="connsiteX112" fmla="*/ 1695097 w 9906000"/>
                <a:gd name="connsiteY112" fmla="*/ 1 h 1026162"/>
                <a:gd name="connsiteX113" fmla="*/ 1390070 w 9906000"/>
                <a:gd name="connsiteY113" fmla="*/ 1 h 1026162"/>
                <a:gd name="connsiteX114" fmla="*/ 1542583 w 9906000"/>
                <a:gd name="connsiteY114" fmla="*/ 1 h 1026162"/>
                <a:gd name="connsiteX115" fmla="*/ 950129 w 9906000"/>
                <a:gd name="connsiteY115" fmla="*/ 1026161 h 1026162"/>
                <a:gd name="connsiteX116" fmla="*/ 797617 w 9906000"/>
                <a:gd name="connsiteY116" fmla="*/ 1026161 h 1026162"/>
                <a:gd name="connsiteX117" fmla="*/ 780020 w 9906000"/>
                <a:gd name="connsiteY117" fmla="*/ 1 h 1026162"/>
                <a:gd name="connsiteX118" fmla="*/ 932533 w 9906000"/>
                <a:gd name="connsiteY118" fmla="*/ 1 h 1026162"/>
                <a:gd name="connsiteX119" fmla="*/ 340079 w 9906000"/>
                <a:gd name="connsiteY119" fmla="*/ 1026161 h 1026162"/>
                <a:gd name="connsiteX120" fmla="*/ 187566 w 9906000"/>
                <a:gd name="connsiteY120" fmla="*/ 1026161 h 1026162"/>
                <a:gd name="connsiteX121" fmla="*/ 169970 w 9906000"/>
                <a:gd name="connsiteY121" fmla="*/ 1 h 1026162"/>
                <a:gd name="connsiteX122" fmla="*/ 322482 w 9906000"/>
                <a:gd name="connsiteY122" fmla="*/ 1 h 1026162"/>
                <a:gd name="connsiteX123" fmla="*/ 0 w 9906000"/>
                <a:gd name="connsiteY123" fmla="*/ 558557 h 1026162"/>
                <a:gd name="connsiteX124" fmla="*/ 0 w 9906000"/>
                <a:gd name="connsiteY124" fmla="*/ 294397 h 1026162"/>
                <a:gd name="connsiteX125" fmla="*/ 0 w 9906000"/>
                <a:gd name="connsiteY125" fmla="*/ 1 h 1026162"/>
                <a:gd name="connsiteX126" fmla="*/ 17457 w 9906000"/>
                <a:gd name="connsiteY126" fmla="*/ 1 h 1026162"/>
                <a:gd name="connsiteX127" fmla="*/ 0 w 9906000"/>
                <a:gd name="connsiteY127" fmla="*/ 30237 h 1026162"/>
                <a:gd name="connsiteX128" fmla="*/ 9168220 w 9906000"/>
                <a:gd name="connsiteY128" fmla="*/ 0 h 1026162"/>
                <a:gd name="connsiteX129" fmla="*/ 8575766 w 9906000"/>
                <a:gd name="connsiteY129" fmla="*/ 1026161 h 1026162"/>
                <a:gd name="connsiteX130" fmla="*/ 8423253 w 9906000"/>
                <a:gd name="connsiteY130" fmla="*/ 1026161 h 1026162"/>
                <a:gd name="connsiteX131" fmla="*/ 9015706 w 9906000"/>
                <a:gd name="connsiteY131" fmla="*/ 1 h 1026162"/>
                <a:gd name="connsiteX132" fmla="*/ 6270476 w 9906000"/>
                <a:gd name="connsiteY132" fmla="*/ 0 h 1026162"/>
                <a:gd name="connsiteX133" fmla="*/ 6422988 w 9906000"/>
                <a:gd name="connsiteY133" fmla="*/ 1 h 1026162"/>
                <a:gd name="connsiteX134" fmla="*/ 5830535 w 9906000"/>
                <a:gd name="connsiteY134" fmla="*/ 1026161 h 1026162"/>
                <a:gd name="connsiteX135" fmla="*/ 5678022 w 9906000"/>
                <a:gd name="connsiteY135" fmla="*/ 1026161 h 1026162"/>
                <a:gd name="connsiteX136" fmla="*/ 1085046 w 9906000"/>
                <a:gd name="connsiteY136" fmla="*/ 0 h 1026162"/>
                <a:gd name="connsiteX137" fmla="*/ 1237558 w 9906000"/>
                <a:gd name="connsiteY137" fmla="*/ 1 h 1026162"/>
                <a:gd name="connsiteX138" fmla="*/ 645105 w 9906000"/>
                <a:gd name="connsiteY138" fmla="*/ 1026161 h 1026162"/>
                <a:gd name="connsiteX139" fmla="*/ 492592 w 9906000"/>
                <a:gd name="connsiteY139" fmla="*/ 1026161 h 102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9906000" h="1026162">
                  <a:moveTo>
                    <a:pt x="9906000" y="571248"/>
                  </a:moveTo>
                  <a:lnTo>
                    <a:pt x="9906000" y="835408"/>
                  </a:lnTo>
                  <a:lnTo>
                    <a:pt x="9795869" y="1026161"/>
                  </a:lnTo>
                  <a:lnTo>
                    <a:pt x="9643355" y="1026161"/>
                  </a:lnTo>
                  <a:close/>
                  <a:moveTo>
                    <a:pt x="9906000" y="42928"/>
                  </a:moveTo>
                  <a:lnTo>
                    <a:pt x="9905999" y="307088"/>
                  </a:lnTo>
                  <a:lnTo>
                    <a:pt x="9490843" y="1026161"/>
                  </a:lnTo>
                  <a:lnTo>
                    <a:pt x="9338330" y="1026161"/>
                  </a:lnTo>
                  <a:close/>
                  <a:moveTo>
                    <a:pt x="2000121" y="1"/>
                  </a:moveTo>
                  <a:lnTo>
                    <a:pt x="2152635" y="1"/>
                  </a:lnTo>
                  <a:lnTo>
                    <a:pt x="1560182" y="1026161"/>
                  </a:lnTo>
                  <a:lnTo>
                    <a:pt x="1407668" y="1026161"/>
                  </a:lnTo>
                  <a:close/>
                  <a:moveTo>
                    <a:pt x="5660425" y="1"/>
                  </a:moveTo>
                  <a:lnTo>
                    <a:pt x="5812937" y="1"/>
                  </a:lnTo>
                  <a:lnTo>
                    <a:pt x="5220483" y="1026161"/>
                  </a:lnTo>
                  <a:lnTo>
                    <a:pt x="5067971" y="1026161"/>
                  </a:lnTo>
                  <a:close/>
                  <a:moveTo>
                    <a:pt x="5507911" y="1"/>
                  </a:moveTo>
                  <a:lnTo>
                    <a:pt x="4915457" y="1026161"/>
                  </a:lnTo>
                  <a:lnTo>
                    <a:pt x="4762945" y="1026161"/>
                  </a:lnTo>
                  <a:lnTo>
                    <a:pt x="5355399" y="1"/>
                  </a:lnTo>
                  <a:close/>
                  <a:moveTo>
                    <a:pt x="9320732" y="1"/>
                  </a:moveTo>
                  <a:lnTo>
                    <a:pt x="9473245" y="1"/>
                  </a:lnTo>
                  <a:lnTo>
                    <a:pt x="8880791" y="1026161"/>
                  </a:lnTo>
                  <a:lnTo>
                    <a:pt x="8728277" y="1026161"/>
                  </a:lnTo>
                  <a:close/>
                  <a:moveTo>
                    <a:pt x="8253142" y="1"/>
                  </a:moveTo>
                  <a:lnTo>
                    <a:pt x="7660689" y="1026161"/>
                  </a:lnTo>
                  <a:lnTo>
                    <a:pt x="7508176" y="1026161"/>
                  </a:lnTo>
                  <a:lnTo>
                    <a:pt x="8100629" y="1"/>
                  </a:lnTo>
                  <a:close/>
                  <a:moveTo>
                    <a:pt x="7490578" y="1"/>
                  </a:moveTo>
                  <a:lnTo>
                    <a:pt x="7643091" y="1"/>
                  </a:lnTo>
                  <a:lnTo>
                    <a:pt x="7050637" y="1026161"/>
                  </a:lnTo>
                  <a:lnTo>
                    <a:pt x="6898125" y="1026161"/>
                  </a:lnTo>
                  <a:close/>
                  <a:moveTo>
                    <a:pt x="7185553" y="1"/>
                  </a:moveTo>
                  <a:lnTo>
                    <a:pt x="7338065" y="1"/>
                  </a:lnTo>
                  <a:lnTo>
                    <a:pt x="6745612" y="1026161"/>
                  </a:lnTo>
                  <a:lnTo>
                    <a:pt x="6593099" y="1026161"/>
                  </a:lnTo>
                  <a:close/>
                  <a:moveTo>
                    <a:pt x="4135300" y="1"/>
                  </a:moveTo>
                  <a:lnTo>
                    <a:pt x="4287814" y="1"/>
                  </a:lnTo>
                  <a:lnTo>
                    <a:pt x="3695361" y="1026161"/>
                  </a:lnTo>
                  <a:lnTo>
                    <a:pt x="3542846" y="1026161"/>
                  </a:lnTo>
                  <a:close/>
                  <a:moveTo>
                    <a:pt x="3830274" y="1"/>
                  </a:moveTo>
                  <a:lnTo>
                    <a:pt x="3982788" y="1"/>
                  </a:lnTo>
                  <a:lnTo>
                    <a:pt x="3390335" y="1026161"/>
                  </a:lnTo>
                  <a:lnTo>
                    <a:pt x="3237821" y="1026161"/>
                  </a:lnTo>
                  <a:close/>
                  <a:moveTo>
                    <a:pt x="3372738" y="1"/>
                  </a:moveTo>
                  <a:lnTo>
                    <a:pt x="2780285" y="1026161"/>
                  </a:lnTo>
                  <a:lnTo>
                    <a:pt x="2627769" y="1026161"/>
                  </a:lnTo>
                  <a:lnTo>
                    <a:pt x="3220223" y="1"/>
                  </a:lnTo>
                  <a:close/>
                  <a:moveTo>
                    <a:pt x="2915198" y="1"/>
                  </a:moveTo>
                  <a:lnTo>
                    <a:pt x="3067710" y="1"/>
                  </a:lnTo>
                  <a:lnTo>
                    <a:pt x="2475257" y="1026161"/>
                  </a:lnTo>
                  <a:lnTo>
                    <a:pt x="2322745" y="1026161"/>
                  </a:lnTo>
                  <a:close/>
                  <a:moveTo>
                    <a:pt x="2457662" y="1"/>
                  </a:moveTo>
                  <a:lnTo>
                    <a:pt x="1865209" y="1026161"/>
                  </a:lnTo>
                  <a:lnTo>
                    <a:pt x="1712696" y="1026161"/>
                  </a:lnTo>
                  <a:lnTo>
                    <a:pt x="2305149" y="1"/>
                  </a:lnTo>
                  <a:close/>
                  <a:moveTo>
                    <a:pt x="474994" y="1"/>
                  </a:moveTo>
                  <a:lnTo>
                    <a:pt x="627507" y="1"/>
                  </a:lnTo>
                  <a:lnTo>
                    <a:pt x="35053" y="1026161"/>
                  </a:lnTo>
                  <a:lnTo>
                    <a:pt x="0" y="1026161"/>
                  </a:lnTo>
                  <a:lnTo>
                    <a:pt x="0" y="822715"/>
                  </a:lnTo>
                  <a:close/>
                  <a:moveTo>
                    <a:pt x="9625758" y="1"/>
                  </a:moveTo>
                  <a:lnTo>
                    <a:pt x="9778271" y="1"/>
                  </a:lnTo>
                  <a:lnTo>
                    <a:pt x="9185817" y="1026161"/>
                  </a:lnTo>
                  <a:lnTo>
                    <a:pt x="9033304" y="1026161"/>
                  </a:lnTo>
                  <a:close/>
                  <a:moveTo>
                    <a:pt x="8863194" y="1"/>
                  </a:moveTo>
                  <a:lnTo>
                    <a:pt x="8270740" y="1026161"/>
                  </a:lnTo>
                  <a:lnTo>
                    <a:pt x="8118227" y="1026161"/>
                  </a:lnTo>
                  <a:lnTo>
                    <a:pt x="8710681" y="1"/>
                  </a:lnTo>
                  <a:close/>
                  <a:moveTo>
                    <a:pt x="8558168" y="1"/>
                  </a:moveTo>
                  <a:lnTo>
                    <a:pt x="7965714" y="1026162"/>
                  </a:lnTo>
                  <a:lnTo>
                    <a:pt x="7813202" y="1026161"/>
                  </a:lnTo>
                  <a:lnTo>
                    <a:pt x="8405656" y="1"/>
                  </a:lnTo>
                  <a:close/>
                  <a:moveTo>
                    <a:pt x="7795604" y="1"/>
                  </a:moveTo>
                  <a:lnTo>
                    <a:pt x="7948117" y="1"/>
                  </a:lnTo>
                  <a:lnTo>
                    <a:pt x="7355663" y="1026161"/>
                  </a:lnTo>
                  <a:lnTo>
                    <a:pt x="7203150" y="1026161"/>
                  </a:lnTo>
                  <a:close/>
                  <a:moveTo>
                    <a:pt x="7033040" y="1"/>
                  </a:moveTo>
                  <a:lnTo>
                    <a:pt x="6440586" y="1026161"/>
                  </a:lnTo>
                  <a:lnTo>
                    <a:pt x="6288073" y="1026161"/>
                  </a:lnTo>
                  <a:lnTo>
                    <a:pt x="6880527" y="1"/>
                  </a:lnTo>
                  <a:close/>
                  <a:moveTo>
                    <a:pt x="6728014" y="1"/>
                  </a:moveTo>
                  <a:lnTo>
                    <a:pt x="6135560" y="1026161"/>
                  </a:lnTo>
                  <a:lnTo>
                    <a:pt x="5983047" y="1026161"/>
                  </a:lnTo>
                  <a:lnTo>
                    <a:pt x="6575501" y="1"/>
                  </a:lnTo>
                  <a:close/>
                  <a:moveTo>
                    <a:pt x="5965450" y="1"/>
                  </a:moveTo>
                  <a:lnTo>
                    <a:pt x="6117963" y="1"/>
                  </a:lnTo>
                  <a:lnTo>
                    <a:pt x="5525509" y="1026161"/>
                  </a:lnTo>
                  <a:lnTo>
                    <a:pt x="5372996" y="1026161"/>
                  </a:lnTo>
                  <a:close/>
                  <a:moveTo>
                    <a:pt x="5050373" y="1"/>
                  </a:moveTo>
                  <a:lnTo>
                    <a:pt x="5202885" y="1"/>
                  </a:lnTo>
                  <a:lnTo>
                    <a:pt x="4610431" y="1026161"/>
                  </a:lnTo>
                  <a:lnTo>
                    <a:pt x="4457919" y="1026161"/>
                  </a:lnTo>
                  <a:close/>
                  <a:moveTo>
                    <a:pt x="4897859" y="1"/>
                  </a:moveTo>
                  <a:lnTo>
                    <a:pt x="4305405" y="1026161"/>
                  </a:lnTo>
                  <a:lnTo>
                    <a:pt x="4152893" y="1026161"/>
                  </a:lnTo>
                  <a:lnTo>
                    <a:pt x="4745346" y="1"/>
                  </a:lnTo>
                  <a:close/>
                  <a:moveTo>
                    <a:pt x="4592834" y="1"/>
                  </a:moveTo>
                  <a:lnTo>
                    <a:pt x="4000381" y="1026161"/>
                  </a:lnTo>
                  <a:lnTo>
                    <a:pt x="3847867" y="1026161"/>
                  </a:lnTo>
                  <a:lnTo>
                    <a:pt x="4440321" y="1"/>
                  </a:lnTo>
                  <a:close/>
                  <a:moveTo>
                    <a:pt x="3677762" y="1"/>
                  </a:moveTo>
                  <a:lnTo>
                    <a:pt x="3085308" y="1026161"/>
                  </a:lnTo>
                  <a:lnTo>
                    <a:pt x="2932795" y="1026161"/>
                  </a:lnTo>
                  <a:lnTo>
                    <a:pt x="3525248" y="1"/>
                  </a:lnTo>
                  <a:close/>
                  <a:moveTo>
                    <a:pt x="2610174" y="1"/>
                  </a:moveTo>
                  <a:lnTo>
                    <a:pt x="2762687" y="1"/>
                  </a:lnTo>
                  <a:lnTo>
                    <a:pt x="2170233" y="1026161"/>
                  </a:lnTo>
                  <a:lnTo>
                    <a:pt x="2017720" y="1026162"/>
                  </a:lnTo>
                  <a:close/>
                  <a:moveTo>
                    <a:pt x="1847610" y="1"/>
                  </a:moveTo>
                  <a:lnTo>
                    <a:pt x="1255156" y="1026161"/>
                  </a:lnTo>
                  <a:lnTo>
                    <a:pt x="1102643" y="1026161"/>
                  </a:lnTo>
                  <a:lnTo>
                    <a:pt x="1695097" y="1"/>
                  </a:lnTo>
                  <a:close/>
                  <a:moveTo>
                    <a:pt x="1390070" y="1"/>
                  </a:moveTo>
                  <a:lnTo>
                    <a:pt x="1542583" y="1"/>
                  </a:lnTo>
                  <a:lnTo>
                    <a:pt x="950129" y="1026161"/>
                  </a:lnTo>
                  <a:lnTo>
                    <a:pt x="797617" y="1026161"/>
                  </a:lnTo>
                  <a:close/>
                  <a:moveTo>
                    <a:pt x="780020" y="1"/>
                  </a:moveTo>
                  <a:lnTo>
                    <a:pt x="932533" y="1"/>
                  </a:lnTo>
                  <a:lnTo>
                    <a:pt x="340079" y="1026161"/>
                  </a:lnTo>
                  <a:lnTo>
                    <a:pt x="187566" y="1026161"/>
                  </a:lnTo>
                  <a:close/>
                  <a:moveTo>
                    <a:pt x="169970" y="1"/>
                  </a:moveTo>
                  <a:lnTo>
                    <a:pt x="322482" y="1"/>
                  </a:lnTo>
                  <a:lnTo>
                    <a:pt x="0" y="558557"/>
                  </a:lnTo>
                  <a:lnTo>
                    <a:pt x="0" y="294397"/>
                  </a:lnTo>
                  <a:close/>
                  <a:moveTo>
                    <a:pt x="0" y="1"/>
                  </a:moveTo>
                  <a:lnTo>
                    <a:pt x="17457" y="1"/>
                  </a:lnTo>
                  <a:lnTo>
                    <a:pt x="0" y="30237"/>
                  </a:lnTo>
                  <a:close/>
                  <a:moveTo>
                    <a:pt x="9168220" y="0"/>
                  </a:moveTo>
                  <a:lnTo>
                    <a:pt x="8575766" y="1026161"/>
                  </a:lnTo>
                  <a:lnTo>
                    <a:pt x="8423253" y="1026161"/>
                  </a:lnTo>
                  <a:lnTo>
                    <a:pt x="9015706" y="1"/>
                  </a:lnTo>
                  <a:close/>
                  <a:moveTo>
                    <a:pt x="6270476" y="0"/>
                  </a:moveTo>
                  <a:lnTo>
                    <a:pt x="6422988" y="1"/>
                  </a:lnTo>
                  <a:lnTo>
                    <a:pt x="5830535" y="1026161"/>
                  </a:lnTo>
                  <a:lnTo>
                    <a:pt x="5678022" y="1026161"/>
                  </a:lnTo>
                  <a:close/>
                  <a:moveTo>
                    <a:pt x="1085046" y="0"/>
                  </a:moveTo>
                  <a:lnTo>
                    <a:pt x="1237558" y="1"/>
                  </a:lnTo>
                  <a:lnTo>
                    <a:pt x="645105" y="1026161"/>
                  </a:lnTo>
                  <a:lnTo>
                    <a:pt x="492592" y="1026161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321667" y="39919089"/>
            <a:ext cx="7755598" cy="1960687"/>
          </a:xfrm>
          <a:prstGeom prst="rect">
            <a:avLst/>
          </a:prstGeom>
        </p:spPr>
      </p:pic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FC9650F6-1CC9-4676-87BB-A4EF403F2091}"/>
              </a:ext>
            </a:extLst>
          </p:cNvPr>
          <p:cNvSpPr/>
          <p:nvPr userDrawn="1"/>
        </p:nvSpPr>
        <p:spPr>
          <a:xfrm>
            <a:off x="1382173" y="5498793"/>
            <a:ext cx="29774769" cy="18708744"/>
          </a:xfrm>
          <a:prstGeom prst="roundRect">
            <a:avLst>
              <a:gd name="adj" fmla="val 6530"/>
            </a:avLst>
          </a:prstGeom>
          <a:solidFill>
            <a:srgbClr val="E3EBF5"/>
          </a:solidFill>
          <a:ln w="7620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49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78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33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516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07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9B27937D-5DD0-46ED-B473-3F94D1249EC5}"/>
              </a:ext>
            </a:extLst>
          </p:cNvPr>
          <p:cNvSpPr/>
          <p:nvPr userDrawn="1"/>
        </p:nvSpPr>
        <p:spPr>
          <a:xfrm>
            <a:off x="-356" y="-1"/>
            <a:ext cx="32399644" cy="43200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F94943CA-9B30-4C46-9237-75469A23D301}"/>
              </a:ext>
            </a:extLst>
          </p:cNvPr>
          <p:cNvGrpSpPr/>
          <p:nvPr userDrawn="1"/>
        </p:nvGrpSpPr>
        <p:grpSpPr>
          <a:xfrm flipV="1">
            <a:off x="-356" y="39825554"/>
            <a:ext cx="32400000" cy="3375084"/>
            <a:chOff x="0" y="0"/>
            <a:chExt cx="9906000" cy="1026162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9D7F7B1A-FC37-44EF-85B6-DF2C7A720B46}"/>
                </a:ext>
              </a:extLst>
            </p:cNvPr>
            <p:cNvSpPr/>
            <p:nvPr/>
          </p:nvSpPr>
          <p:spPr>
            <a:xfrm>
              <a:off x="0" y="0"/>
              <a:ext cx="9906000" cy="1026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38D6AF9-63D7-4B94-9112-C55C8E2501D7}"/>
                </a:ext>
              </a:extLst>
            </p:cNvPr>
            <p:cNvSpPr/>
            <p:nvPr/>
          </p:nvSpPr>
          <p:spPr>
            <a:xfrm>
              <a:off x="0" y="0"/>
              <a:ext cx="9906000" cy="1026162"/>
            </a:xfrm>
            <a:custGeom>
              <a:avLst/>
              <a:gdLst>
                <a:gd name="connsiteX0" fmla="*/ 9906000 w 9906000"/>
                <a:gd name="connsiteY0" fmla="*/ 571248 h 1026162"/>
                <a:gd name="connsiteX1" fmla="*/ 9906000 w 9906000"/>
                <a:gd name="connsiteY1" fmla="*/ 835408 h 1026162"/>
                <a:gd name="connsiteX2" fmla="*/ 9795869 w 9906000"/>
                <a:gd name="connsiteY2" fmla="*/ 1026161 h 1026162"/>
                <a:gd name="connsiteX3" fmla="*/ 9643355 w 9906000"/>
                <a:gd name="connsiteY3" fmla="*/ 1026161 h 1026162"/>
                <a:gd name="connsiteX4" fmla="*/ 9906000 w 9906000"/>
                <a:gd name="connsiteY4" fmla="*/ 42928 h 1026162"/>
                <a:gd name="connsiteX5" fmla="*/ 9905999 w 9906000"/>
                <a:gd name="connsiteY5" fmla="*/ 307088 h 1026162"/>
                <a:gd name="connsiteX6" fmla="*/ 9490843 w 9906000"/>
                <a:gd name="connsiteY6" fmla="*/ 1026161 h 1026162"/>
                <a:gd name="connsiteX7" fmla="*/ 9338330 w 9906000"/>
                <a:gd name="connsiteY7" fmla="*/ 1026161 h 1026162"/>
                <a:gd name="connsiteX8" fmla="*/ 2000121 w 9906000"/>
                <a:gd name="connsiteY8" fmla="*/ 1 h 1026162"/>
                <a:gd name="connsiteX9" fmla="*/ 2152635 w 9906000"/>
                <a:gd name="connsiteY9" fmla="*/ 1 h 1026162"/>
                <a:gd name="connsiteX10" fmla="*/ 1560182 w 9906000"/>
                <a:gd name="connsiteY10" fmla="*/ 1026161 h 1026162"/>
                <a:gd name="connsiteX11" fmla="*/ 1407668 w 9906000"/>
                <a:gd name="connsiteY11" fmla="*/ 1026161 h 1026162"/>
                <a:gd name="connsiteX12" fmla="*/ 5660425 w 9906000"/>
                <a:gd name="connsiteY12" fmla="*/ 1 h 1026162"/>
                <a:gd name="connsiteX13" fmla="*/ 5812937 w 9906000"/>
                <a:gd name="connsiteY13" fmla="*/ 1 h 1026162"/>
                <a:gd name="connsiteX14" fmla="*/ 5220483 w 9906000"/>
                <a:gd name="connsiteY14" fmla="*/ 1026161 h 1026162"/>
                <a:gd name="connsiteX15" fmla="*/ 5067971 w 9906000"/>
                <a:gd name="connsiteY15" fmla="*/ 1026161 h 1026162"/>
                <a:gd name="connsiteX16" fmla="*/ 5507911 w 9906000"/>
                <a:gd name="connsiteY16" fmla="*/ 1 h 1026162"/>
                <a:gd name="connsiteX17" fmla="*/ 4915457 w 9906000"/>
                <a:gd name="connsiteY17" fmla="*/ 1026161 h 1026162"/>
                <a:gd name="connsiteX18" fmla="*/ 4762945 w 9906000"/>
                <a:gd name="connsiteY18" fmla="*/ 1026161 h 1026162"/>
                <a:gd name="connsiteX19" fmla="*/ 5355399 w 9906000"/>
                <a:gd name="connsiteY19" fmla="*/ 1 h 1026162"/>
                <a:gd name="connsiteX20" fmla="*/ 9320732 w 9906000"/>
                <a:gd name="connsiteY20" fmla="*/ 1 h 1026162"/>
                <a:gd name="connsiteX21" fmla="*/ 9473245 w 9906000"/>
                <a:gd name="connsiteY21" fmla="*/ 1 h 1026162"/>
                <a:gd name="connsiteX22" fmla="*/ 8880791 w 9906000"/>
                <a:gd name="connsiteY22" fmla="*/ 1026161 h 1026162"/>
                <a:gd name="connsiteX23" fmla="*/ 8728277 w 9906000"/>
                <a:gd name="connsiteY23" fmla="*/ 1026161 h 1026162"/>
                <a:gd name="connsiteX24" fmla="*/ 8253142 w 9906000"/>
                <a:gd name="connsiteY24" fmla="*/ 1 h 1026162"/>
                <a:gd name="connsiteX25" fmla="*/ 7660689 w 9906000"/>
                <a:gd name="connsiteY25" fmla="*/ 1026161 h 1026162"/>
                <a:gd name="connsiteX26" fmla="*/ 7508176 w 9906000"/>
                <a:gd name="connsiteY26" fmla="*/ 1026161 h 1026162"/>
                <a:gd name="connsiteX27" fmla="*/ 8100629 w 9906000"/>
                <a:gd name="connsiteY27" fmla="*/ 1 h 1026162"/>
                <a:gd name="connsiteX28" fmla="*/ 7490578 w 9906000"/>
                <a:gd name="connsiteY28" fmla="*/ 1 h 1026162"/>
                <a:gd name="connsiteX29" fmla="*/ 7643091 w 9906000"/>
                <a:gd name="connsiteY29" fmla="*/ 1 h 1026162"/>
                <a:gd name="connsiteX30" fmla="*/ 7050637 w 9906000"/>
                <a:gd name="connsiteY30" fmla="*/ 1026161 h 1026162"/>
                <a:gd name="connsiteX31" fmla="*/ 6898125 w 9906000"/>
                <a:gd name="connsiteY31" fmla="*/ 1026161 h 1026162"/>
                <a:gd name="connsiteX32" fmla="*/ 7185553 w 9906000"/>
                <a:gd name="connsiteY32" fmla="*/ 1 h 1026162"/>
                <a:gd name="connsiteX33" fmla="*/ 7338065 w 9906000"/>
                <a:gd name="connsiteY33" fmla="*/ 1 h 1026162"/>
                <a:gd name="connsiteX34" fmla="*/ 6745612 w 9906000"/>
                <a:gd name="connsiteY34" fmla="*/ 1026161 h 1026162"/>
                <a:gd name="connsiteX35" fmla="*/ 6593099 w 9906000"/>
                <a:gd name="connsiteY35" fmla="*/ 1026161 h 1026162"/>
                <a:gd name="connsiteX36" fmla="*/ 4135300 w 9906000"/>
                <a:gd name="connsiteY36" fmla="*/ 1 h 1026162"/>
                <a:gd name="connsiteX37" fmla="*/ 4287814 w 9906000"/>
                <a:gd name="connsiteY37" fmla="*/ 1 h 1026162"/>
                <a:gd name="connsiteX38" fmla="*/ 3695361 w 9906000"/>
                <a:gd name="connsiteY38" fmla="*/ 1026161 h 1026162"/>
                <a:gd name="connsiteX39" fmla="*/ 3542846 w 9906000"/>
                <a:gd name="connsiteY39" fmla="*/ 1026161 h 1026162"/>
                <a:gd name="connsiteX40" fmla="*/ 3830274 w 9906000"/>
                <a:gd name="connsiteY40" fmla="*/ 1 h 1026162"/>
                <a:gd name="connsiteX41" fmla="*/ 3982788 w 9906000"/>
                <a:gd name="connsiteY41" fmla="*/ 1 h 1026162"/>
                <a:gd name="connsiteX42" fmla="*/ 3390335 w 9906000"/>
                <a:gd name="connsiteY42" fmla="*/ 1026161 h 1026162"/>
                <a:gd name="connsiteX43" fmla="*/ 3237821 w 9906000"/>
                <a:gd name="connsiteY43" fmla="*/ 1026161 h 1026162"/>
                <a:gd name="connsiteX44" fmla="*/ 3372738 w 9906000"/>
                <a:gd name="connsiteY44" fmla="*/ 1 h 1026162"/>
                <a:gd name="connsiteX45" fmla="*/ 2780285 w 9906000"/>
                <a:gd name="connsiteY45" fmla="*/ 1026161 h 1026162"/>
                <a:gd name="connsiteX46" fmla="*/ 2627769 w 9906000"/>
                <a:gd name="connsiteY46" fmla="*/ 1026161 h 1026162"/>
                <a:gd name="connsiteX47" fmla="*/ 3220223 w 9906000"/>
                <a:gd name="connsiteY47" fmla="*/ 1 h 1026162"/>
                <a:gd name="connsiteX48" fmla="*/ 2915198 w 9906000"/>
                <a:gd name="connsiteY48" fmla="*/ 1 h 1026162"/>
                <a:gd name="connsiteX49" fmla="*/ 3067710 w 9906000"/>
                <a:gd name="connsiteY49" fmla="*/ 1 h 1026162"/>
                <a:gd name="connsiteX50" fmla="*/ 2475257 w 9906000"/>
                <a:gd name="connsiteY50" fmla="*/ 1026161 h 1026162"/>
                <a:gd name="connsiteX51" fmla="*/ 2322745 w 9906000"/>
                <a:gd name="connsiteY51" fmla="*/ 1026161 h 1026162"/>
                <a:gd name="connsiteX52" fmla="*/ 2457662 w 9906000"/>
                <a:gd name="connsiteY52" fmla="*/ 1 h 1026162"/>
                <a:gd name="connsiteX53" fmla="*/ 1865209 w 9906000"/>
                <a:gd name="connsiteY53" fmla="*/ 1026161 h 1026162"/>
                <a:gd name="connsiteX54" fmla="*/ 1712696 w 9906000"/>
                <a:gd name="connsiteY54" fmla="*/ 1026161 h 1026162"/>
                <a:gd name="connsiteX55" fmla="*/ 2305149 w 9906000"/>
                <a:gd name="connsiteY55" fmla="*/ 1 h 1026162"/>
                <a:gd name="connsiteX56" fmla="*/ 474994 w 9906000"/>
                <a:gd name="connsiteY56" fmla="*/ 1 h 1026162"/>
                <a:gd name="connsiteX57" fmla="*/ 627507 w 9906000"/>
                <a:gd name="connsiteY57" fmla="*/ 1 h 1026162"/>
                <a:gd name="connsiteX58" fmla="*/ 35053 w 9906000"/>
                <a:gd name="connsiteY58" fmla="*/ 1026161 h 1026162"/>
                <a:gd name="connsiteX59" fmla="*/ 0 w 9906000"/>
                <a:gd name="connsiteY59" fmla="*/ 1026161 h 1026162"/>
                <a:gd name="connsiteX60" fmla="*/ 0 w 9906000"/>
                <a:gd name="connsiteY60" fmla="*/ 822715 h 1026162"/>
                <a:gd name="connsiteX61" fmla="*/ 9625758 w 9906000"/>
                <a:gd name="connsiteY61" fmla="*/ 1 h 1026162"/>
                <a:gd name="connsiteX62" fmla="*/ 9778271 w 9906000"/>
                <a:gd name="connsiteY62" fmla="*/ 1 h 1026162"/>
                <a:gd name="connsiteX63" fmla="*/ 9185817 w 9906000"/>
                <a:gd name="connsiteY63" fmla="*/ 1026161 h 1026162"/>
                <a:gd name="connsiteX64" fmla="*/ 9033304 w 9906000"/>
                <a:gd name="connsiteY64" fmla="*/ 1026161 h 1026162"/>
                <a:gd name="connsiteX65" fmla="*/ 8863194 w 9906000"/>
                <a:gd name="connsiteY65" fmla="*/ 1 h 1026162"/>
                <a:gd name="connsiteX66" fmla="*/ 8270740 w 9906000"/>
                <a:gd name="connsiteY66" fmla="*/ 1026161 h 1026162"/>
                <a:gd name="connsiteX67" fmla="*/ 8118227 w 9906000"/>
                <a:gd name="connsiteY67" fmla="*/ 1026161 h 1026162"/>
                <a:gd name="connsiteX68" fmla="*/ 8710681 w 9906000"/>
                <a:gd name="connsiteY68" fmla="*/ 1 h 1026162"/>
                <a:gd name="connsiteX69" fmla="*/ 8558168 w 9906000"/>
                <a:gd name="connsiteY69" fmla="*/ 1 h 1026162"/>
                <a:gd name="connsiteX70" fmla="*/ 7965714 w 9906000"/>
                <a:gd name="connsiteY70" fmla="*/ 1026162 h 1026162"/>
                <a:gd name="connsiteX71" fmla="*/ 7813202 w 9906000"/>
                <a:gd name="connsiteY71" fmla="*/ 1026161 h 1026162"/>
                <a:gd name="connsiteX72" fmla="*/ 8405656 w 9906000"/>
                <a:gd name="connsiteY72" fmla="*/ 1 h 1026162"/>
                <a:gd name="connsiteX73" fmla="*/ 7795604 w 9906000"/>
                <a:gd name="connsiteY73" fmla="*/ 1 h 1026162"/>
                <a:gd name="connsiteX74" fmla="*/ 7948117 w 9906000"/>
                <a:gd name="connsiteY74" fmla="*/ 1 h 1026162"/>
                <a:gd name="connsiteX75" fmla="*/ 7355663 w 9906000"/>
                <a:gd name="connsiteY75" fmla="*/ 1026161 h 1026162"/>
                <a:gd name="connsiteX76" fmla="*/ 7203150 w 9906000"/>
                <a:gd name="connsiteY76" fmla="*/ 1026161 h 1026162"/>
                <a:gd name="connsiteX77" fmla="*/ 7033040 w 9906000"/>
                <a:gd name="connsiteY77" fmla="*/ 1 h 1026162"/>
                <a:gd name="connsiteX78" fmla="*/ 6440586 w 9906000"/>
                <a:gd name="connsiteY78" fmla="*/ 1026161 h 1026162"/>
                <a:gd name="connsiteX79" fmla="*/ 6288073 w 9906000"/>
                <a:gd name="connsiteY79" fmla="*/ 1026161 h 1026162"/>
                <a:gd name="connsiteX80" fmla="*/ 6880527 w 9906000"/>
                <a:gd name="connsiteY80" fmla="*/ 1 h 1026162"/>
                <a:gd name="connsiteX81" fmla="*/ 6728014 w 9906000"/>
                <a:gd name="connsiteY81" fmla="*/ 1 h 1026162"/>
                <a:gd name="connsiteX82" fmla="*/ 6135560 w 9906000"/>
                <a:gd name="connsiteY82" fmla="*/ 1026161 h 1026162"/>
                <a:gd name="connsiteX83" fmla="*/ 5983047 w 9906000"/>
                <a:gd name="connsiteY83" fmla="*/ 1026161 h 1026162"/>
                <a:gd name="connsiteX84" fmla="*/ 6575501 w 9906000"/>
                <a:gd name="connsiteY84" fmla="*/ 1 h 1026162"/>
                <a:gd name="connsiteX85" fmla="*/ 5965450 w 9906000"/>
                <a:gd name="connsiteY85" fmla="*/ 1 h 1026162"/>
                <a:gd name="connsiteX86" fmla="*/ 6117963 w 9906000"/>
                <a:gd name="connsiteY86" fmla="*/ 1 h 1026162"/>
                <a:gd name="connsiteX87" fmla="*/ 5525509 w 9906000"/>
                <a:gd name="connsiteY87" fmla="*/ 1026161 h 1026162"/>
                <a:gd name="connsiteX88" fmla="*/ 5372996 w 9906000"/>
                <a:gd name="connsiteY88" fmla="*/ 1026161 h 1026162"/>
                <a:gd name="connsiteX89" fmla="*/ 5050373 w 9906000"/>
                <a:gd name="connsiteY89" fmla="*/ 1 h 1026162"/>
                <a:gd name="connsiteX90" fmla="*/ 5202885 w 9906000"/>
                <a:gd name="connsiteY90" fmla="*/ 1 h 1026162"/>
                <a:gd name="connsiteX91" fmla="*/ 4610431 w 9906000"/>
                <a:gd name="connsiteY91" fmla="*/ 1026161 h 1026162"/>
                <a:gd name="connsiteX92" fmla="*/ 4457919 w 9906000"/>
                <a:gd name="connsiteY92" fmla="*/ 1026161 h 1026162"/>
                <a:gd name="connsiteX93" fmla="*/ 4897859 w 9906000"/>
                <a:gd name="connsiteY93" fmla="*/ 1 h 1026162"/>
                <a:gd name="connsiteX94" fmla="*/ 4305405 w 9906000"/>
                <a:gd name="connsiteY94" fmla="*/ 1026161 h 1026162"/>
                <a:gd name="connsiteX95" fmla="*/ 4152893 w 9906000"/>
                <a:gd name="connsiteY95" fmla="*/ 1026161 h 1026162"/>
                <a:gd name="connsiteX96" fmla="*/ 4745346 w 9906000"/>
                <a:gd name="connsiteY96" fmla="*/ 1 h 1026162"/>
                <a:gd name="connsiteX97" fmla="*/ 4592834 w 9906000"/>
                <a:gd name="connsiteY97" fmla="*/ 1 h 1026162"/>
                <a:gd name="connsiteX98" fmla="*/ 4000381 w 9906000"/>
                <a:gd name="connsiteY98" fmla="*/ 1026161 h 1026162"/>
                <a:gd name="connsiteX99" fmla="*/ 3847867 w 9906000"/>
                <a:gd name="connsiteY99" fmla="*/ 1026161 h 1026162"/>
                <a:gd name="connsiteX100" fmla="*/ 4440321 w 9906000"/>
                <a:gd name="connsiteY100" fmla="*/ 1 h 1026162"/>
                <a:gd name="connsiteX101" fmla="*/ 3677762 w 9906000"/>
                <a:gd name="connsiteY101" fmla="*/ 1 h 1026162"/>
                <a:gd name="connsiteX102" fmla="*/ 3085308 w 9906000"/>
                <a:gd name="connsiteY102" fmla="*/ 1026161 h 1026162"/>
                <a:gd name="connsiteX103" fmla="*/ 2932795 w 9906000"/>
                <a:gd name="connsiteY103" fmla="*/ 1026161 h 1026162"/>
                <a:gd name="connsiteX104" fmla="*/ 3525248 w 9906000"/>
                <a:gd name="connsiteY104" fmla="*/ 1 h 1026162"/>
                <a:gd name="connsiteX105" fmla="*/ 2610174 w 9906000"/>
                <a:gd name="connsiteY105" fmla="*/ 1 h 1026162"/>
                <a:gd name="connsiteX106" fmla="*/ 2762687 w 9906000"/>
                <a:gd name="connsiteY106" fmla="*/ 1 h 1026162"/>
                <a:gd name="connsiteX107" fmla="*/ 2170233 w 9906000"/>
                <a:gd name="connsiteY107" fmla="*/ 1026161 h 1026162"/>
                <a:gd name="connsiteX108" fmla="*/ 2017720 w 9906000"/>
                <a:gd name="connsiteY108" fmla="*/ 1026162 h 1026162"/>
                <a:gd name="connsiteX109" fmla="*/ 1847610 w 9906000"/>
                <a:gd name="connsiteY109" fmla="*/ 1 h 1026162"/>
                <a:gd name="connsiteX110" fmla="*/ 1255156 w 9906000"/>
                <a:gd name="connsiteY110" fmla="*/ 1026161 h 1026162"/>
                <a:gd name="connsiteX111" fmla="*/ 1102643 w 9906000"/>
                <a:gd name="connsiteY111" fmla="*/ 1026161 h 1026162"/>
                <a:gd name="connsiteX112" fmla="*/ 1695097 w 9906000"/>
                <a:gd name="connsiteY112" fmla="*/ 1 h 1026162"/>
                <a:gd name="connsiteX113" fmla="*/ 1390070 w 9906000"/>
                <a:gd name="connsiteY113" fmla="*/ 1 h 1026162"/>
                <a:gd name="connsiteX114" fmla="*/ 1542583 w 9906000"/>
                <a:gd name="connsiteY114" fmla="*/ 1 h 1026162"/>
                <a:gd name="connsiteX115" fmla="*/ 950129 w 9906000"/>
                <a:gd name="connsiteY115" fmla="*/ 1026161 h 1026162"/>
                <a:gd name="connsiteX116" fmla="*/ 797617 w 9906000"/>
                <a:gd name="connsiteY116" fmla="*/ 1026161 h 1026162"/>
                <a:gd name="connsiteX117" fmla="*/ 780020 w 9906000"/>
                <a:gd name="connsiteY117" fmla="*/ 1 h 1026162"/>
                <a:gd name="connsiteX118" fmla="*/ 932533 w 9906000"/>
                <a:gd name="connsiteY118" fmla="*/ 1 h 1026162"/>
                <a:gd name="connsiteX119" fmla="*/ 340079 w 9906000"/>
                <a:gd name="connsiteY119" fmla="*/ 1026161 h 1026162"/>
                <a:gd name="connsiteX120" fmla="*/ 187566 w 9906000"/>
                <a:gd name="connsiteY120" fmla="*/ 1026161 h 1026162"/>
                <a:gd name="connsiteX121" fmla="*/ 169970 w 9906000"/>
                <a:gd name="connsiteY121" fmla="*/ 1 h 1026162"/>
                <a:gd name="connsiteX122" fmla="*/ 322482 w 9906000"/>
                <a:gd name="connsiteY122" fmla="*/ 1 h 1026162"/>
                <a:gd name="connsiteX123" fmla="*/ 0 w 9906000"/>
                <a:gd name="connsiteY123" fmla="*/ 558557 h 1026162"/>
                <a:gd name="connsiteX124" fmla="*/ 0 w 9906000"/>
                <a:gd name="connsiteY124" fmla="*/ 294397 h 1026162"/>
                <a:gd name="connsiteX125" fmla="*/ 0 w 9906000"/>
                <a:gd name="connsiteY125" fmla="*/ 1 h 1026162"/>
                <a:gd name="connsiteX126" fmla="*/ 17457 w 9906000"/>
                <a:gd name="connsiteY126" fmla="*/ 1 h 1026162"/>
                <a:gd name="connsiteX127" fmla="*/ 0 w 9906000"/>
                <a:gd name="connsiteY127" fmla="*/ 30237 h 1026162"/>
                <a:gd name="connsiteX128" fmla="*/ 9168220 w 9906000"/>
                <a:gd name="connsiteY128" fmla="*/ 0 h 1026162"/>
                <a:gd name="connsiteX129" fmla="*/ 8575766 w 9906000"/>
                <a:gd name="connsiteY129" fmla="*/ 1026161 h 1026162"/>
                <a:gd name="connsiteX130" fmla="*/ 8423253 w 9906000"/>
                <a:gd name="connsiteY130" fmla="*/ 1026161 h 1026162"/>
                <a:gd name="connsiteX131" fmla="*/ 9015706 w 9906000"/>
                <a:gd name="connsiteY131" fmla="*/ 1 h 1026162"/>
                <a:gd name="connsiteX132" fmla="*/ 6270476 w 9906000"/>
                <a:gd name="connsiteY132" fmla="*/ 0 h 1026162"/>
                <a:gd name="connsiteX133" fmla="*/ 6422988 w 9906000"/>
                <a:gd name="connsiteY133" fmla="*/ 1 h 1026162"/>
                <a:gd name="connsiteX134" fmla="*/ 5830535 w 9906000"/>
                <a:gd name="connsiteY134" fmla="*/ 1026161 h 1026162"/>
                <a:gd name="connsiteX135" fmla="*/ 5678022 w 9906000"/>
                <a:gd name="connsiteY135" fmla="*/ 1026161 h 1026162"/>
                <a:gd name="connsiteX136" fmla="*/ 1085046 w 9906000"/>
                <a:gd name="connsiteY136" fmla="*/ 0 h 1026162"/>
                <a:gd name="connsiteX137" fmla="*/ 1237558 w 9906000"/>
                <a:gd name="connsiteY137" fmla="*/ 1 h 1026162"/>
                <a:gd name="connsiteX138" fmla="*/ 645105 w 9906000"/>
                <a:gd name="connsiteY138" fmla="*/ 1026161 h 1026162"/>
                <a:gd name="connsiteX139" fmla="*/ 492592 w 9906000"/>
                <a:gd name="connsiteY139" fmla="*/ 1026161 h 102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9906000" h="1026162">
                  <a:moveTo>
                    <a:pt x="9906000" y="571248"/>
                  </a:moveTo>
                  <a:lnTo>
                    <a:pt x="9906000" y="835408"/>
                  </a:lnTo>
                  <a:lnTo>
                    <a:pt x="9795869" y="1026161"/>
                  </a:lnTo>
                  <a:lnTo>
                    <a:pt x="9643355" y="1026161"/>
                  </a:lnTo>
                  <a:close/>
                  <a:moveTo>
                    <a:pt x="9906000" y="42928"/>
                  </a:moveTo>
                  <a:lnTo>
                    <a:pt x="9905999" y="307088"/>
                  </a:lnTo>
                  <a:lnTo>
                    <a:pt x="9490843" y="1026161"/>
                  </a:lnTo>
                  <a:lnTo>
                    <a:pt x="9338330" y="1026161"/>
                  </a:lnTo>
                  <a:close/>
                  <a:moveTo>
                    <a:pt x="2000121" y="1"/>
                  </a:moveTo>
                  <a:lnTo>
                    <a:pt x="2152635" y="1"/>
                  </a:lnTo>
                  <a:lnTo>
                    <a:pt x="1560182" y="1026161"/>
                  </a:lnTo>
                  <a:lnTo>
                    <a:pt x="1407668" y="1026161"/>
                  </a:lnTo>
                  <a:close/>
                  <a:moveTo>
                    <a:pt x="5660425" y="1"/>
                  </a:moveTo>
                  <a:lnTo>
                    <a:pt x="5812937" y="1"/>
                  </a:lnTo>
                  <a:lnTo>
                    <a:pt x="5220483" y="1026161"/>
                  </a:lnTo>
                  <a:lnTo>
                    <a:pt x="5067971" y="1026161"/>
                  </a:lnTo>
                  <a:close/>
                  <a:moveTo>
                    <a:pt x="5507911" y="1"/>
                  </a:moveTo>
                  <a:lnTo>
                    <a:pt x="4915457" y="1026161"/>
                  </a:lnTo>
                  <a:lnTo>
                    <a:pt x="4762945" y="1026161"/>
                  </a:lnTo>
                  <a:lnTo>
                    <a:pt x="5355399" y="1"/>
                  </a:lnTo>
                  <a:close/>
                  <a:moveTo>
                    <a:pt x="9320732" y="1"/>
                  </a:moveTo>
                  <a:lnTo>
                    <a:pt x="9473245" y="1"/>
                  </a:lnTo>
                  <a:lnTo>
                    <a:pt x="8880791" y="1026161"/>
                  </a:lnTo>
                  <a:lnTo>
                    <a:pt x="8728277" y="1026161"/>
                  </a:lnTo>
                  <a:close/>
                  <a:moveTo>
                    <a:pt x="8253142" y="1"/>
                  </a:moveTo>
                  <a:lnTo>
                    <a:pt x="7660689" y="1026161"/>
                  </a:lnTo>
                  <a:lnTo>
                    <a:pt x="7508176" y="1026161"/>
                  </a:lnTo>
                  <a:lnTo>
                    <a:pt x="8100629" y="1"/>
                  </a:lnTo>
                  <a:close/>
                  <a:moveTo>
                    <a:pt x="7490578" y="1"/>
                  </a:moveTo>
                  <a:lnTo>
                    <a:pt x="7643091" y="1"/>
                  </a:lnTo>
                  <a:lnTo>
                    <a:pt x="7050637" y="1026161"/>
                  </a:lnTo>
                  <a:lnTo>
                    <a:pt x="6898125" y="1026161"/>
                  </a:lnTo>
                  <a:close/>
                  <a:moveTo>
                    <a:pt x="7185553" y="1"/>
                  </a:moveTo>
                  <a:lnTo>
                    <a:pt x="7338065" y="1"/>
                  </a:lnTo>
                  <a:lnTo>
                    <a:pt x="6745612" y="1026161"/>
                  </a:lnTo>
                  <a:lnTo>
                    <a:pt x="6593099" y="1026161"/>
                  </a:lnTo>
                  <a:close/>
                  <a:moveTo>
                    <a:pt x="4135300" y="1"/>
                  </a:moveTo>
                  <a:lnTo>
                    <a:pt x="4287814" y="1"/>
                  </a:lnTo>
                  <a:lnTo>
                    <a:pt x="3695361" y="1026161"/>
                  </a:lnTo>
                  <a:lnTo>
                    <a:pt x="3542846" y="1026161"/>
                  </a:lnTo>
                  <a:close/>
                  <a:moveTo>
                    <a:pt x="3830274" y="1"/>
                  </a:moveTo>
                  <a:lnTo>
                    <a:pt x="3982788" y="1"/>
                  </a:lnTo>
                  <a:lnTo>
                    <a:pt x="3390335" y="1026161"/>
                  </a:lnTo>
                  <a:lnTo>
                    <a:pt x="3237821" y="1026161"/>
                  </a:lnTo>
                  <a:close/>
                  <a:moveTo>
                    <a:pt x="3372738" y="1"/>
                  </a:moveTo>
                  <a:lnTo>
                    <a:pt x="2780285" y="1026161"/>
                  </a:lnTo>
                  <a:lnTo>
                    <a:pt x="2627769" y="1026161"/>
                  </a:lnTo>
                  <a:lnTo>
                    <a:pt x="3220223" y="1"/>
                  </a:lnTo>
                  <a:close/>
                  <a:moveTo>
                    <a:pt x="2915198" y="1"/>
                  </a:moveTo>
                  <a:lnTo>
                    <a:pt x="3067710" y="1"/>
                  </a:lnTo>
                  <a:lnTo>
                    <a:pt x="2475257" y="1026161"/>
                  </a:lnTo>
                  <a:lnTo>
                    <a:pt x="2322745" y="1026161"/>
                  </a:lnTo>
                  <a:close/>
                  <a:moveTo>
                    <a:pt x="2457662" y="1"/>
                  </a:moveTo>
                  <a:lnTo>
                    <a:pt x="1865209" y="1026161"/>
                  </a:lnTo>
                  <a:lnTo>
                    <a:pt x="1712696" y="1026161"/>
                  </a:lnTo>
                  <a:lnTo>
                    <a:pt x="2305149" y="1"/>
                  </a:lnTo>
                  <a:close/>
                  <a:moveTo>
                    <a:pt x="474994" y="1"/>
                  </a:moveTo>
                  <a:lnTo>
                    <a:pt x="627507" y="1"/>
                  </a:lnTo>
                  <a:lnTo>
                    <a:pt x="35053" y="1026161"/>
                  </a:lnTo>
                  <a:lnTo>
                    <a:pt x="0" y="1026161"/>
                  </a:lnTo>
                  <a:lnTo>
                    <a:pt x="0" y="822715"/>
                  </a:lnTo>
                  <a:close/>
                  <a:moveTo>
                    <a:pt x="9625758" y="1"/>
                  </a:moveTo>
                  <a:lnTo>
                    <a:pt x="9778271" y="1"/>
                  </a:lnTo>
                  <a:lnTo>
                    <a:pt x="9185817" y="1026161"/>
                  </a:lnTo>
                  <a:lnTo>
                    <a:pt x="9033304" y="1026161"/>
                  </a:lnTo>
                  <a:close/>
                  <a:moveTo>
                    <a:pt x="8863194" y="1"/>
                  </a:moveTo>
                  <a:lnTo>
                    <a:pt x="8270740" y="1026161"/>
                  </a:lnTo>
                  <a:lnTo>
                    <a:pt x="8118227" y="1026161"/>
                  </a:lnTo>
                  <a:lnTo>
                    <a:pt x="8710681" y="1"/>
                  </a:lnTo>
                  <a:close/>
                  <a:moveTo>
                    <a:pt x="8558168" y="1"/>
                  </a:moveTo>
                  <a:lnTo>
                    <a:pt x="7965714" y="1026162"/>
                  </a:lnTo>
                  <a:lnTo>
                    <a:pt x="7813202" y="1026161"/>
                  </a:lnTo>
                  <a:lnTo>
                    <a:pt x="8405656" y="1"/>
                  </a:lnTo>
                  <a:close/>
                  <a:moveTo>
                    <a:pt x="7795604" y="1"/>
                  </a:moveTo>
                  <a:lnTo>
                    <a:pt x="7948117" y="1"/>
                  </a:lnTo>
                  <a:lnTo>
                    <a:pt x="7355663" y="1026161"/>
                  </a:lnTo>
                  <a:lnTo>
                    <a:pt x="7203150" y="1026161"/>
                  </a:lnTo>
                  <a:close/>
                  <a:moveTo>
                    <a:pt x="7033040" y="1"/>
                  </a:moveTo>
                  <a:lnTo>
                    <a:pt x="6440586" y="1026161"/>
                  </a:lnTo>
                  <a:lnTo>
                    <a:pt x="6288073" y="1026161"/>
                  </a:lnTo>
                  <a:lnTo>
                    <a:pt x="6880527" y="1"/>
                  </a:lnTo>
                  <a:close/>
                  <a:moveTo>
                    <a:pt x="6728014" y="1"/>
                  </a:moveTo>
                  <a:lnTo>
                    <a:pt x="6135560" y="1026161"/>
                  </a:lnTo>
                  <a:lnTo>
                    <a:pt x="5983047" y="1026161"/>
                  </a:lnTo>
                  <a:lnTo>
                    <a:pt x="6575501" y="1"/>
                  </a:lnTo>
                  <a:close/>
                  <a:moveTo>
                    <a:pt x="5965450" y="1"/>
                  </a:moveTo>
                  <a:lnTo>
                    <a:pt x="6117963" y="1"/>
                  </a:lnTo>
                  <a:lnTo>
                    <a:pt x="5525509" y="1026161"/>
                  </a:lnTo>
                  <a:lnTo>
                    <a:pt x="5372996" y="1026161"/>
                  </a:lnTo>
                  <a:close/>
                  <a:moveTo>
                    <a:pt x="5050373" y="1"/>
                  </a:moveTo>
                  <a:lnTo>
                    <a:pt x="5202885" y="1"/>
                  </a:lnTo>
                  <a:lnTo>
                    <a:pt x="4610431" y="1026161"/>
                  </a:lnTo>
                  <a:lnTo>
                    <a:pt x="4457919" y="1026161"/>
                  </a:lnTo>
                  <a:close/>
                  <a:moveTo>
                    <a:pt x="4897859" y="1"/>
                  </a:moveTo>
                  <a:lnTo>
                    <a:pt x="4305405" y="1026161"/>
                  </a:lnTo>
                  <a:lnTo>
                    <a:pt x="4152893" y="1026161"/>
                  </a:lnTo>
                  <a:lnTo>
                    <a:pt x="4745346" y="1"/>
                  </a:lnTo>
                  <a:close/>
                  <a:moveTo>
                    <a:pt x="4592834" y="1"/>
                  </a:moveTo>
                  <a:lnTo>
                    <a:pt x="4000381" y="1026161"/>
                  </a:lnTo>
                  <a:lnTo>
                    <a:pt x="3847867" y="1026161"/>
                  </a:lnTo>
                  <a:lnTo>
                    <a:pt x="4440321" y="1"/>
                  </a:lnTo>
                  <a:close/>
                  <a:moveTo>
                    <a:pt x="3677762" y="1"/>
                  </a:moveTo>
                  <a:lnTo>
                    <a:pt x="3085308" y="1026161"/>
                  </a:lnTo>
                  <a:lnTo>
                    <a:pt x="2932795" y="1026161"/>
                  </a:lnTo>
                  <a:lnTo>
                    <a:pt x="3525248" y="1"/>
                  </a:lnTo>
                  <a:close/>
                  <a:moveTo>
                    <a:pt x="2610174" y="1"/>
                  </a:moveTo>
                  <a:lnTo>
                    <a:pt x="2762687" y="1"/>
                  </a:lnTo>
                  <a:lnTo>
                    <a:pt x="2170233" y="1026161"/>
                  </a:lnTo>
                  <a:lnTo>
                    <a:pt x="2017720" y="1026162"/>
                  </a:lnTo>
                  <a:close/>
                  <a:moveTo>
                    <a:pt x="1847610" y="1"/>
                  </a:moveTo>
                  <a:lnTo>
                    <a:pt x="1255156" y="1026161"/>
                  </a:lnTo>
                  <a:lnTo>
                    <a:pt x="1102643" y="1026161"/>
                  </a:lnTo>
                  <a:lnTo>
                    <a:pt x="1695097" y="1"/>
                  </a:lnTo>
                  <a:close/>
                  <a:moveTo>
                    <a:pt x="1390070" y="1"/>
                  </a:moveTo>
                  <a:lnTo>
                    <a:pt x="1542583" y="1"/>
                  </a:lnTo>
                  <a:lnTo>
                    <a:pt x="950129" y="1026161"/>
                  </a:lnTo>
                  <a:lnTo>
                    <a:pt x="797617" y="1026161"/>
                  </a:lnTo>
                  <a:close/>
                  <a:moveTo>
                    <a:pt x="780020" y="1"/>
                  </a:moveTo>
                  <a:lnTo>
                    <a:pt x="932533" y="1"/>
                  </a:lnTo>
                  <a:lnTo>
                    <a:pt x="340079" y="1026161"/>
                  </a:lnTo>
                  <a:lnTo>
                    <a:pt x="187566" y="1026161"/>
                  </a:lnTo>
                  <a:close/>
                  <a:moveTo>
                    <a:pt x="169970" y="1"/>
                  </a:moveTo>
                  <a:lnTo>
                    <a:pt x="322482" y="1"/>
                  </a:lnTo>
                  <a:lnTo>
                    <a:pt x="0" y="558557"/>
                  </a:lnTo>
                  <a:lnTo>
                    <a:pt x="0" y="294397"/>
                  </a:lnTo>
                  <a:close/>
                  <a:moveTo>
                    <a:pt x="0" y="1"/>
                  </a:moveTo>
                  <a:lnTo>
                    <a:pt x="17457" y="1"/>
                  </a:lnTo>
                  <a:lnTo>
                    <a:pt x="0" y="30237"/>
                  </a:lnTo>
                  <a:close/>
                  <a:moveTo>
                    <a:pt x="9168220" y="0"/>
                  </a:moveTo>
                  <a:lnTo>
                    <a:pt x="8575766" y="1026161"/>
                  </a:lnTo>
                  <a:lnTo>
                    <a:pt x="8423253" y="1026161"/>
                  </a:lnTo>
                  <a:lnTo>
                    <a:pt x="9015706" y="1"/>
                  </a:lnTo>
                  <a:close/>
                  <a:moveTo>
                    <a:pt x="6270476" y="0"/>
                  </a:moveTo>
                  <a:lnTo>
                    <a:pt x="6422988" y="1"/>
                  </a:lnTo>
                  <a:lnTo>
                    <a:pt x="5830535" y="1026161"/>
                  </a:lnTo>
                  <a:lnTo>
                    <a:pt x="5678022" y="1026161"/>
                  </a:lnTo>
                  <a:close/>
                  <a:moveTo>
                    <a:pt x="1085046" y="0"/>
                  </a:moveTo>
                  <a:lnTo>
                    <a:pt x="1237558" y="1"/>
                  </a:lnTo>
                  <a:lnTo>
                    <a:pt x="645105" y="1026161"/>
                  </a:lnTo>
                  <a:lnTo>
                    <a:pt x="492592" y="1026161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16080D0-F713-4782-9623-6BFFCF3FFC4F}"/>
              </a:ext>
            </a:extLst>
          </p:cNvPr>
          <p:cNvSpPr/>
          <p:nvPr userDrawn="1"/>
        </p:nvSpPr>
        <p:spPr>
          <a:xfrm>
            <a:off x="721859" y="4342273"/>
            <a:ext cx="30955570" cy="38146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56B03AB-5F1B-41CA-AF59-E0F4CB3A8191}"/>
              </a:ext>
            </a:extLst>
          </p:cNvPr>
          <p:cNvGrpSpPr/>
          <p:nvPr userDrawn="1"/>
        </p:nvGrpSpPr>
        <p:grpSpPr>
          <a:xfrm>
            <a:off x="-1" y="-1"/>
            <a:ext cx="32400000" cy="3375084"/>
            <a:chOff x="0" y="0"/>
            <a:chExt cx="9906000" cy="102616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0EC1066-2332-40BD-A553-F1FC3B5EEF31}"/>
                </a:ext>
              </a:extLst>
            </p:cNvPr>
            <p:cNvSpPr/>
            <p:nvPr/>
          </p:nvSpPr>
          <p:spPr>
            <a:xfrm>
              <a:off x="0" y="0"/>
              <a:ext cx="9906000" cy="1026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1F9E1015-8563-4119-B594-E5C81986F227}"/>
                </a:ext>
              </a:extLst>
            </p:cNvPr>
            <p:cNvSpPr/>
            <p:nvPr/>
          </p:nvSpPr>
          <p:spPr>
            <a:xfrm>
              <a:off x="0" y="0"/>
              <a:ext cx="9906000" cy="1026162"/>
            </a:xfrm>
            <a:custGeom>
              <a:avLst/>
              <a:gdLst>
                <a:gd name="connsiteX0" fmla="*/ 9906000 w 9906000"/>
                <a:gd name="connsiteY0" fmla="*/ 571248 h 1026162"/>
                <a:gd name="connsiteX1" fmla="*/ 9906000 w 9906000"/>
                <a:gd name="connsiteY1" fmla="*/ 835408 h 1026162"/>
                <a:gd name="connsiteX2" fmla="*/ 9795869 w 9906000"/>
                <a:gd name="connsiteY2" fmla="*/ 1026161 h 1026162"/>
                <a:gd name="connsiteX3" fmla="*/ 9643355 w 9906000"/>
                <a:gd name="connsiteY3" fmla="*/ 1026161 h 1026162"/>
                <a:gd name="connsiteX4" fmla="*/ 9906000 w 9906000"/>
                <a:gd name="connsiteY4" fmla="*/ 42928 h 1026162"/>
                <a:gd name="connsiteX5" fmla="*/ 9905999 w 9906000"/>
                <a:gd name="connsiteY5" fmla="*/ 307088 h 1026162"/>
                <a:gd name="connsiteX6" fmla="*/ 9490843 w 9906000"/>
                <a:gd name="connsiteY6" fmla="*/ 1026161 h 1026162"/>
                <a:gd name="connsiteX7" fmla="*/ 9338330 w 9906000"/>
                <a:gd name="connsiteY7" fmla="*/ 1026161 h 1026162"/>
                <a:gd name="connsiteX8" fmla="*/ 2000121 w 9906000"/>
                <a:gd name="connsiteY8" fmla="*/ 1 h 1026162"/>
                <a:gd name="connsiteX9" fmla="*/ 2152635 w 9906000"/>
                <a:gd name="connsiteY9" fmla="*/ 1 h 1026162"/>
                <a:gd name="connsiteX10" fmla="*/ 1560182 w 9906000"/>
                <a:gd name="connsiteY10" fmla="*/ 1026161 h 1026162"/>
                <a:gd name="connsiteX11" fmla="*/ 1407668 w 9906000"/>
                <a:gd name="connsiteY11" fmla="*/ 1026161 h 1026162"/>
                <a:gd name="connsiteX12" fmla="*/ 5660425 w 9906000"/>
                <a:gd name="connsiteY12" fmla="*/ 1 h 1026162"/>
                <a:gd name="connsiteX13" fmla="*/ 5812937 w 9906000"/>
                <a:gd name="connsiteY13" fmla="*/ 1 h 1026162"/>
                <a:gd name="connsiteX14" fmla="*/ 5220483 w 9906000"/>
                <a:gd name="connsiteY14" fmla="*/ 1026161 h 1026162"/>
                <a:gd name="connsiteX15" fmla="*/ 5067971 w 9906000"/>
                <a:gd name="connsiteY15" fmla="*/ 1026161 h 1026162"/>
                <a:gd name="connsiteX16" fmla="*/ 5507911 w 9906000"/>
                <a:gd name="connsiteY16" fmla="*/ 1 h 1026162"/>
                <a:gd name="connsiteX17" fmla="*/ 4915457 w 9906000"/>
                <a:gd name="connsiteY17" fmla="*/ 1026161 h 1026162"/>
                <a:gd name="connsiteX18" fmla="*/ 4762945 w 9906000"/>
                <a:gd name="connsiteY18" fmla="*/ 1026161 h 1026162"/>
                <a:gd name="connsiteX19" fmla="*/ 5355399 w 9906000"/>
                <a:gd name="connsiteY19" fmla="*/ 1 h 1026162"/>
                <a:gd name="connsiteX20" fmla="*/ 9320732 w 9906000"/>
                <a:gd name="connsiteY20" fmla="*/ 1 h 1026162"/>
                <a:gd name="connsiteX21" fmla="*/ 9473245 w 9906000"/>
                <a:gd name="connsiteY21" fmla="*/ 1 h 1026162"/>
                <a:gd name="connsiteX22" fmla="*/ 8880791 w 9906000"/>
                <a:gd name="connsiteY22" fmla="*/ 1026161 h 1026162"/>
                <a:gd name="connsiteX23" fmla="*/ 8728277 w 9906000"/>
                <a:gd name="connsiteY23" fmla="*/ 1026161 h 1026162"/>
                <a:gd name="connsiteX24" fmla="*/ 8253142 w 9906000"/>
                <a:gd name="connsiteY24" fmla="*/ 1 h 1026162"/>
                <a:gd name="connsiteX25" fmla="*/ 7660689 w 9906000"/>
                <a:gd name="connsiteY25" fmla="*/ 1026161 h 1026162"/>
                <a:gd name="connsiteX26" fmla="*/ 7508176 w 9906000"/>
                <a:gd name="connsiteY26" fmla="*/ 1026161 h 1026162"/>
                <a:gd name="connsiteX27" fmla="*/ 8100629 w 9906000"/>
                <a:gd name="connsiteY27" fmla="*/ 1 h 1026162"/>
                <a:gd name="connsiteX28" fmla="*/ 7490578 w 9906000"/>
                <a:gd name="connsiteY28" fmla="*/ 1 h 1026162"/>
                <a:gd name="connsiteX29" fmla="*/ 7643091 w 9906000"/>
                <a:gd name="connsiteY29" fmla="*/ 1 h 1026162"/>
                <a:gd name="connsiteX30" fmla="*/ 7050637 w 9906000"/>
                <a:gd name="connsiteY30" fmla="*/ 1026161 h 1026162"/>
                <a:gd name="connsiteX31" fmla="*/ 6898125 w 9906000"/>
                <a:gd name="connsiteY31" fmla="*/ 1026161 h 1026162"/>
                <a:gd name="connsiteX32" fmla="*/ 7185553 w 9906000"/>
                <a:gd name="connsiteY32" fmla="*/ 1 h 1026162"/>
                <a:gd name="connsiteX33" fmla="*/ 7338065 w 9906000"/>
                <a:gd name="connsiteY33" fmla="*/ 1 h 1026162"/>
                <a:gd name="connsiteX34" fmla="*/ 6745612 w 9906000"/>
                <a:gd name="connsiteY34" fmla="*/ 1026161 h 1026162"/>
                <a:gd name="connsiteX35" fmla="*/ 6593099 w 9906000"/>
                <a:gd name="connsiteY35" fmla="*/ 1026161 h 1026162"/>
                <a:gd name="connsiteX36" fmla="*/ 4135300 w 9906000"/>
                <a:gd name="connsiteY36" fmla="*/ 1 h 1026162"/>
                <a:gd name="connsiteX37" fmla="*/ 4287814 w 9906000"/>
                <a:gd name="connsiteY37" fmla="*/ 1 h 1026162"/>
                <a:gd name="connsiteX38" fmla="*/ 3695361 w 9906000"/>
                <a:gd name="connsiteY38" fmla="*/ 1026161 h 1026162"/>
                <a:gd name="connsiteX39" fmla="*/ 3542846 w 9906000"/>
                <a:gd name="connsiteY39" fmla="*/ 1026161 h 1026162"/>
                <a:gd name="connsiteX40" fmla="*/ 3830274 w 9906000"/>
                <a:gd name="connsiteY40" fmla="*/ 1 h 1026162"/>
                <a:gd name="connsiteX41" fmla="*/ 3982788 w 9906000"/>
                <a:gd name="connsiteY41" fmla="*/ 1 h 1026162"/>
                <a:gd name="connsiteX42" fmla="*/ 3390335 w 9906000"/>
                <a:gd name="connsiteY42" fmla="*/ 1026161 h 1026162"/>
                <a:gd name="connsiteX43" fmla="*/ 3237821 w 9906000"/>
                <a:gd name="connsiteY43" fmla="*/ 1026161 h 1026162"/>
                <a:gd name="connsiteX44" fmla="*/ 3372738 w 9906000"/>
                <a:gd name="connsiteY44" fmla="*/ 1 h 1026162"/>
                <a:gd name="connsiteX45" fmla="*/ 2780285 w 9906000"/>
                <a:gd name="connsiteY45" fmla="*/ 1026161 h 1026162"/>
                <a:gd name="connsiteX46" fmla="*/ 2627769 w 9906000"/>
                <a:gd name="connsiteY46" fmla="*/ 1026161 h 1026162"/>
                <a:gd name="connsiteX47" fmla="*/ 3220223 w 9906000"/>
                <a:gd name="connsiteY47" fmla="*/ 1 h 1026162"/>
                <a:gd name="connsiteX48" fmla="*/ 2915198 w 9906000"/>
                <a:gd name="connsiteY48" fmla="*/ 1 h 1026162"/>
                <a:gd name="connsiteX49" fmla="*/ 3067710 w 9906000"/>
                <a:gd name="connsiteY49" fmla="*/ 1 h 1026162"/>
                <a:gd name="connsiteX50" fmla="*/ 2475257 w 9906000"/>
                <a:gd name="connsiteY50" fmla="*/ 1026161 h 1026162"/>
                <a:gd name="connsiteX51" fmla="*/ 2322745 w 9906000"/>
                <a:gd name="connsiteY51" fmla="*/ 1026161 h 1026162"/>
                <a:gd name="connsiteX52" fmla="*/ 2457662 w 9906000"/>
                <a:gd name="connsiteY52" fmla="*/ 1 h 1026162"/>
                <a:gd name="connsiteX53" fmla="*/ 1865209 w 9906000"/>
                <a:gd name="connsiteY53" fmla="*/ 1026161 h 1026162"/>
                <a:gd name="connsiteX54" fmla="*/ 1712696 w 9906000"/>
                <a:gd name="connsiteY54" fmla="*/ 1026161 h 1026162"/>
                <a:gd name="connsiteX55" fmla="*/ 2305149 w 9906000"/>
                <a:gd name="connsiteY55" fmla="*/ 1 h 1026162"/>
                <a:gd name="connsiteX56" fmla="*/ 474994 w 9906000"/>
                <a:gd name="connsiteY56" fmla="*/ 1 h 1026162"/>
                <a:gd name="connsiteX57" fmla="*/ 627507 w 9906000"/>
                <a:gd name="connsiteY57" fmla="*/ 1 h 1026162"/>
                <a:gd name="connsiteX58" fmla="*/ 35053 w 9906000"/>
                <a:gd name="connsiteY58" fmla="*/ 1026161 h 1026162"/>
                <a:gd name="connsiteX59" fmla="*/ 0 w 9906000"/>
                <a:gd name="connsiteY59" fmla="*/ 1026161 h 1026162"/>
                <a:gd name="connsiteX60" fmla="*/ 0 w 9906000"/>
                <a:gd name="connsiteY60" fmla="*/ 822715 h 1026162"/>
                <a:gd name="connsiteX61" fmla="*/ 9625758 w 9906000"/>
                <a:gd name="connsiteY61" fmla="*/ 1 h 1026162"/>
                <a:gd name="connsiteX62" fmla="*/ 9778271 w 9906000"/>
                <a:gd name="connsiteY62" fmla="*/ 1 h 1026162"/>
                <a:gd name="connsiteX63" fmla="*/ 9185817 w 9906000"/>
                <a:gd name="connsiteY63" fmla="*/ 1026161 h 1026162"/>
                <a:gd name="connsiteX64" fmla="*/ 9033304 w 9906000"/>
                <a:gd name="connsiteY64" fmla="*/ 1026161 h 1026162"/>
                <a:gd name="connsiteX65" fmla="*/ 8863194 w 9906000"/>
                <a:gd name="connsiteY65" fmla="*/ 1 h 1026162"/>
                <a:gd name="connsiteX66" fmla="*/ 8270740 w 9906000"/>
                <a:gd name="connsiteY66" fmla="*/ 1026161 h 1026162"/>
                <a:gd name="connsiteX67" fmla="*/ 8118227 w 9906000"/>
                <a:gd name="connsiteY67" fmla="*/ 1026161 h 1026162"/>
                <a:gd name="connsiteX68" fmla="*/ 8710681 w 9906000"/>
                <a:gd name="connsiteY68" fmla="*/ 1 h 1026162"/>
                <a:gd name="connsiteX69" fmla="*/ 8558168 w 9906000"/>
                <a:gd name="connsiteY69" fmla="*/ 1 h 1026162"/>
                <a:gd name="connsiteX70" fmla="*/ 7965714 w 9906000"/>
                <a:gd name="connsiteY70" fmla="*/ 1026162 h 1026162"/>
                <a:gd name="connsiteX71" fmla="*/ 7813202 w 9906000"/>
                <a:gd name="connsiteY71" fmla="*/ 1026161 h 1026162"/>
                <a:gd name="connsiteX72" fmla="*/ 8405656 w 9906000"/>
                <a:gd name="connsiteY72" fmla="*/ 1 h 1026162"/>
                <a:gd name="connsiteX73" fmla="*/ 7795604 w 9906000"/>
                <a:gd name="connsiteY73" fmla="*/ 1 h 1026162"/>
                <a:gd name="connsiteX74" fmla="*/ 7948117 w 9906000"/>
                <a:gd name="connsiteY74" fmla="*/ 1 h 1026162"/>
                <a:gd name="connsiteX75" fmla="*/ 7355663 w 9906000"/>
                <a:gd name="connsiteY75" fmla="*/ 1026161 h 1026162"/>
                <a:gd name="connsiteX76" fmla="*/ 7203150 w 9906000"/>
                <a:gd name="connsiteY76" fmla="*/ 1026161 h 1026162"/>
                <a:gd name="connsiteX77" fmla="*/ 7033040 w 9906000"/>
                <a:gd name="connsiteY77" fmla="*/ 1 h 1026162"/>
                <a:gd name="connsiteX78" fmla="*/ 6440586 w 9906000"/>
                <a:gd name="connsiteY78" fmla="*/ 1026161 h 1026162"/>
                <a:gd name="connsiteX79" fmla="*/ 6288073 w 9906000"/>
                <a:gd name="connsiteY79" fmla="*/ 1026161 h 1026162"/>
                <a:gd name="connsiteX80" fmla="*/ 6880527 w 9906000"/>
                <a:gd name="connsiteY80" fmla="*/ 1 h 1026162"/>
                <a:gd name="connsiteX81" fmla="*/ 6728014 w 9906000"/>
                <a:gd name="connsiteY81" fmla="*/ 1 h 1026162"/>
                <a:gd name="connsiteX82" fmla="*/ 6135560 w 9906000"/>
                <a:gd name="connsiteY82" fmla="*/ 1026161 h 1026162"/>
                <a:gd name="connsiteX83" fmla="*/ 5983047 w 9906000"/>
                <a:gd name="connsiteY83" fmla="*/ 1026161 h 1026162"/>
                <a:gd name="connsiteX84" fmla="*/ 6575501 w 9906000"/>
                <a:gd name="connsiteY84" fmla="*/ 1 h 1026162"/>
                <a:gd name="connsiteX85" fmla="*/ 5965450 w 9906000"/>
                <a:gd name="connsiteY85" fmla="*/ 1 h 1026162"/>
                <a:gd name="connsiteX86" fmla="*/ 6117963 w 9906000"/>
                <a:gd name="connsiteY86" fmla="*/ 1 h 1026162"/>
                <a:gd name="connsiteX87" fmla="*/ 5525509 w 9906000"/>
                <a:gd name="connsiteY87" fmla="*/ 1026161 h 1026162"/>
                <a:gd name="connsiteX88" fmla="*/ 5372996 w 9906000"/>
                <a:gd name="connsiteY88" fmla="*/ 1026161 h 1026162"/>
                <a:gd name="connsiteX89" fmla="*/ 5050373 w 9906000"/>
                <a:gd name="connsiteY89" fmla="*/ 1 h 1026162"/>
                <a:gd name="connsiteX90" fmla="*/ 5202885 w 9906000"/>
                <a:gd name="connsiteY90" fmla="*/ 1 h 1026162"/>
                <a:gd name="connsiteX91" fmla="*/ 4610431 w 9906000"/>
                <a:gd name="connsiteY91" fmla="*/ 1026161 h 1026162"/>
                <a:gd name="connsiteX92" fmla="*/ 4457919 w 9906000"/>
                <a:gd name="connsiteY92" fmla="*/ 1026161 h 1026162"/>
                <a:gd name="connsiteX93" fmla="*/ 4897859 w 9906000"/>
                <a:gd name="connsiteY93" fmla="*/ 1 h 1026162"/>
                <a:gd name="connsiteX94" fmla="*/ 4305405 w 9906000"/>
                <a:gd name="connsiteY94" fmla="*/ 1026161 h 1026162"/>
                <a:gd name="connsiteX95" fmla="*/ 4152893 w 9906000"/>
                <a:gd name="connsiteY95" fmla="*/ 1026161 h 1026162"/>
                <a:gd name="connsiteX96" fmla="*/ 4745346 w 9906000"/>
                <a:gd name="connsiteY96" fmla="*/ 1 h 1026162"/>
                <a:gd name="connsiteX97" fmla="*/ 4592834 w 9906000"/>
                <a:gd name="connsiteY97" fmla="*/ 1 h 1026162"/>
                <a:gd name="connsiteX98" fmla="*/ 4000381 w 9906000"/>
                <a:gd name="connsiteY98" fmla="*/ 1026161 h 1026162"/>
                <a:gd name="connsiteX99" fmla="*/ 3847867 w 9906000"/>
                <a:gd name="connsiteY99" fmla="*/ 1026161 h 1026162"/>
                <a:gd name="connsiteX100" fmla="*/ 4440321 w 9906000"/>
                <a:gd name="connsiteY100" fmla="*/ 1 h 1026162"/>
                <a:gd name="connsiteX101" fmla="*/ 3677762 w 9906000"/>
                <a:gd name="connsiteY101" fmla="*/ 1 h 1026162"/>
                <a:gd name="connsiteX102" fmla="*/ 3085308 w 9906000"/>
                <a:gd name="connsiteY102" fmla="*/ 1026161 h 1026162"/>
                <a:gd name="connsiteX103" fmla="*/ 2932795 w 9906000"/>
                <a:gd name="connsiteY103" fmla="*/ 1026161 h 1026162"/>
                <a:gd name="connsiteX104" fmla="*/ 3525248 w 9906000"/>
                <a:gd name="connsiteY104" fmla="*/ 1 h 1026162"/>
                <a:gd name="connsiteX105" fmla="*/ 2610174 w 9906000"/>
                <a:gd name="connsiteY105" fmla="*/ 1 h 1026162"/>
                <a:gd name="connsiteX106" fmla="*/ 2762687 w 9906000"/>
                <a:gd name="connsiteY106" fmla="*/ 1 h 1026162"/>
                <a:gd name="connsiteX107" fmla="*/ 2170233 w 9906000"/>
                <a:gd name="connsiteY107" fmla="*/ 1026161 h 1026162"/>
                <a:gd name="connsiteX108" fmla="*/ 2017720 w 9906000"/>
                <a:gd name="connsiteY108" fmla="*/ 1026162 h 1026162"/>
                <a:gd name="connsiteX109" fmla="*/ 1847610 w 9906000"/>
                <a:gd name="connsiteY109" fmla="*/ 1 h 1026162"/>
                <a:gd name="connsiteX110" fmla="*/ 1255156 w 9906000"/>
                <a:gd name="connsiteY110" fmla="*/ 1026161 h 1026162"/>
                <a:gd name="connsiteX111" fmla="*/ 1102643 w 9906000"/>
                <a:gd name="connsiteY111" fmla="*/ 1026161 h 1026162"/>
                <a:gd name="connsiteX112" fmla="*/ 1695097 w 9906000"/>
                <a:gd name="connsiteY112" fmla="*/ 1 h 1026162"/>
                <a:gd name="connsiteX113" fmla="*/ 1390070 w 9906000"/>
                <a:gd name="connsiteY113" fmla="*/ 1 h 1026162"/>
                <a:gd name="connsiteX114" fmla="*/ 1542583 w 9906000"/>
                <a:gd name="connsiteY114" fmla="*/ 1 h 1026162"/>
                <a:gd name="connsiteX115" fmla="*/ 950129 w 9906000"/>
                <a:gd name="connsiteY115" fmla="*/ 1026161 h 1026162"/>
                <a:gd name="connsiteX116" fmla="*/ 797617 w 9906000"/>
                <a:gd name="connsiteY116" fmla="*/ 1026161 h 1026162"/>
                <a:gd name="connsiteX117" fmla="*/ 780020 w 9906000"/>
                <a:gd name="connsiteY117" fmla="*/ 1 h 1026162"/>
                <a:gd name="connsiteX118" fmla="*/ 932533 w 9906000"/>
                <a:gd name="connsiteY118" fmla="*/ 1 h 1026162"/>
                <a:gd name="connsiteX119" fmla="*/ 340079 w 9906000"/>
                <a:gd name="connsiteY119" fmla="*/ 1026161 h 1026162"/>
                <a:gd name="connsiteX120" fmla="*/ 187566 w 9906000"/>
                <a:gd name="connsiteY120" fmla="*/ 1026161 h 1026162"/>
                <a:gd name="connsiteX121" fmla="*/ 169970 w 9906000"/>
                <a:gd name="connsiteY121" fmla="*/ 1 h 1026162"/>
                <a:gd name="connsiteX122" fmla="*/ 322482 w 9906000"/>
                <a:gd name="connsiteY122" fmla="*/ 1 h 1026162"/>
                <a:gd name="connsiteX123" fmla="*/ 0 w 9906000"/>
                <a:gd name="connsiteY123" fmla="*/ 558557 h 1026162"/>
                <a:gd name="connsiteX124" fmla="*/ 0 w 9906000"/>
                <a:gd name="connsiteY124" fmla="*/ 294397 h 1026162"/>
                <a:gd name="connsiteX125" fmla="*/ 0 w 9906000"/>
                <a:gd name="connsiteY125" fmla="*/ 1 h 1026162"/>
                <a:gd name="connsiteX126" fmla="*/ 17457 w 9906000"/>
                <a:gd name="connsiteY126" fmla="*/ 1 h 1026162"/>
                <a:gd name="connsiteX127" fmla="*/ 0 w 9906000"/>
                <a:gd name="connsiteY127" fmla="*/ 30237 h 1026162"/>
                <a:gd name="connsiteX128" fmla="*/ 9168220 w 9906000"/>
                <a:gd name="connsiteY128" fmla="*/ 0 h 1026162"/>
                <a:gd name="connsiteX129" fmla="*/ 8575766 w 9906000"/>
                <a:gd name="connsiteY129" fmla="*/ 1026161 h 1026162"/>
                <a:gd name="connsiteX130" fmla="*/ 8423253 w 9906000"/>
                <a:gd name="connsiteY130" fmla="*/ 1026161 h 1026162"/>
                <a:gd name="connsiteX131" fmla="*/ 9015706 w 9906000"/>
                <a:gd name="connsiteY131" fmla="*/ 1 h 1026162"/>
                <a:gd name="connsiteX132" fmla="*/ 6270476 w 9906000"/>
                <a:gd name="connsiteY132" fmla="*/ 0 h 1026162"/>
                <a:gd name="connsiteX133" fmla="*/ 6422988 w 9906000"/>
                <a:gd name="connsiteY133" fmla="*/ 1 h 1026162"/>
                <a:gd name="connsiteX134" fmla="*/ 5830535 w 9906000"/>
                <a:gd name="connsiteY134" fmla="*/ 1026161 h 1026162"/>
                <a:gd name="connsiteX135" fmla="*/ 5678022 w 9906000"/>
                <a:gd name="connsiteY135" fmla="*/ 1026161 h 1026162"/>
                <a:gd name="connsiteX136" fmla="*/ 1085046 w 9906000"/>
                <a:gd name="connsiteY136" fmla="*/ 0 h 1026162"/>
                <a:gd name="connsiteX137" fmla="*/ 1237558 w 9906000"/>
                <a:gd name="connsiteY137" fmla="*/ 1 h 1026162"/>
                <a:gd name="connsiteX138" fmla="*/ 645105 w 9906000"/>
                <a:gd name="connsiteY138" fmla="*/ 1026161 h 1026162"/>
                <a:gd name="connsiteX139" fmla="*/ 492592 w 9906000"/>
                <a:gd name="connsiteY139" fmla="*/ 1026161 h 102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9906000" h="1026162">
                  <a:moveTo>
                    <a:pt x="9906000" y="571248"/>
                  </a:moveTo>
                  <a:lnTo>
                    <a:pt x="9906000" y="835408"/>
                  </a:lnTo>
                  <a:lnTo>
                    <a:pt x="9795869" y="1026161"/>
                  </a:lnTo>
                  <a:lnTo>
                    <a:pt x="9643355" y="1026161"/>
                  </a:lnTo>
                  <a:close/>
                  <a:moveTo>
                    <a:pt x="9906000" y="42928"/>
                  </a:moveTo>
                  <a:lnTo>
                    <a:pt x="9905999" y="307088"/>
                  </a:lnTo>
                  <a:lnTo>
                    <a:pt x="9490843" y="1026161"/>
                  </a:lnTo>
                  <a:lnTo>
                    <a:pt x="9338330" y="1026161"/>
                  </a:lnTo>
                  <a:close/>
                  <a:moveTo>
                    <a:pt x="2000121" y="1"/>
                  </a:moveTo>
                  <a:lnTo>
                    <a:pt x="2152635" y="1"/>
                  </a:lnTo>
                  <a:lnTo>
                    <a:pt x="1560182" y="1026161"/>
                  </a:lnTo>
                  <a:lnTo>
                    <a:pt x="1407668" y="1026161"/>
                  </a:lnTo>
                  <a:close/>
                  <a:moveTo>
                    <a:pt x="5660425" y="1"/>
                  </a:moveTo>
                  <a:lnTo>
                    <a:pt x="5812937" y="1"/>
                  </a:lnTo>
                  <a:lnTo>
                    <a:pt x="5220483" y="1026161"/>
                  </a:lnTo>
                  <a:lnTo>
                    <a:pt x="5067971" y="1026161"/>
                  </a:lnTo>
                  <a:close/>
                  <a:moveTo>
                    <a:pt x="5507911" y="1"/>
                  </a:moveTo>
                  <a:lnTo>
                    <a:pt x="4915457" y="1026161"/>
                  </a:lnTo>
                  <a:lnTo>
                    <a:pt x="4762945" y="1026161"/>
                  </a:lnTo>
                  <a:lnTo>
                    <a:pt x="5355399" y="1"/>
                  </a:lnTo>
                  <a:close/>
                  <a:moveTo>
                    <a:pt x="9320732" y="1"/>
                  </a:moveTo>
                  <a:lnTo>
                    <a:pt x="9473245" y="1"/>
                  </a:lnTo>
                  <a:lnTo>
                    <a:pt x="8880791" y="1026161"/>
                  </a:lnTo>
                  <a:lnTo>
                    <a:pt x="8728277" y="1026161"/>
                  </a:lnTo>
                  <a:close/>
                  <a:moveTo>
                    <a:pt x="8253142" y="1"/>
                  </a:moveTo>
                  <a:lnTo>
                    <a:pt x="7660689" y="1026161"/>
                  </a:lnTo>
                  <a:lnTo>
                    <a:pt x="7508176" y="1026161"/>
                  </a:lnTo>
                  <a:lnTo>
                    <a:pt x="8100629" y="1"/>
                  </a:lnTo>
                  <a:close/>
                  <a:moveTo>
                    <a:pt x="7490578" y="1"/>
                  </a:moveTo>
                  <a:lnTo>
                    <a:pt x="7643091" y="1"/>
                  </a:lnTo>
                  <a:lnTo>
                    <a:pt x="7050637" y="1026161"/>
                  </a:lnTo>
                  <a:lnTo>
                    <a:pt x="6898125" y="1026161"/>
                  </a:lnTo>
                  <a:close/>
                  <a:moveTo>
                    <a:pt x="7185553" y="1"/>
                  </a:moveTo>
                  <a:lnTo>
                    <a:pt x="7338065" y="1"/>
                  </a:lnTo>
                  <a:lnTo>
                    <a:pt x="6745612" y="1026161"/>
                  </a:lnTo>
                  <a:lnTo>
                    <a:pt x="6593099" y="1026161"/>
                  </a:lnTo>
                  <a:close/>
                  <a:moveTo>
                    <a:pt x="4135300" y="1"/>
                  </a:moveTo>
                  <a:lnTo>
                    <a:pt x="4287814" y="1"/>
                  </a:lnTo>
                  <a:lnTo>
                    <a:pt x="3695361" y="1026161"/>
                  </a:lnTo>
                  <a:lnTo>
                    <a:pt x="3542846" y="1026161"/>
                  </a:lnTo>
                  <a:close/>
                  <a:moveTo>
                    <a:pt x="3830274" y="1"/>
                  </a:moveTo>
                  <a:lnTo>
                    <a:pt x="3982788" y="1"/>
                  </a:lnTo>
                  <a:lnTo>
                    <a:pt x="3390335" y="1026161"/>
                  </a:lnTo>
                  <a:lnTo>
                    <a:pt x="3237821" y="1026161"/>
                  </a:lnTo>
                  <a:close/>
                  <a:moveTo>
                    <a:pt x="3372738" y="1"/>
                  </a:moveTo>
                  <a:lnTo>
                    <a:pt x="2780285" y="1026161"/>
                  </a:lnTo>
                  <a:lnTo>
                    <a:pt x="2627769" y="1026161"/>
                  </a:lnTo>
                  <a:lnTo>
                    <a:pt x="3220223" y="1"/>
                  </a:lnTo>
                  <a:close/>
                  <a:moveTo>
                    <a:pt x="2915198" y="1"/>
                  </a:moveTo>
                  <a:lnTo>
                    <a:pt x="3067710" y="1"/>
                  </a:lnTo>
                  <a:lnTo>
                    <a:pt x="2475257" y="1026161"/>
                  </a:lnTo>
                  <a:lnTo>
                    <a:pt x="2322745" y="1026161"/>
                  </a:lnTo>
                  <a:close/>
                  <a:moveTo>
                    <a:pt x="2457662" y="1"/>
                  </a:moveTo>
                  <a:lnTo>
                    <a:pt x="1865209" y="1026161"/>
                  </a:lnTo>
                  <a:lnTo>
                    <a:pt x="1712696" y="1026161"/>
                  </a:lnTo>
                  <a:lnTo>
                    <a:pt x="2305149" y="1"/>
                  </a:lnTo>
                  <a:close/>
                  <a:moveTo>
                    <a:pt x="474994" y="1"/>
                  </a:moveTo>
                  <a:lnTo>
                    <a:pt x="627507" y="1"/>
                  </a:lnTo>
                  <a:lnTo>
                    <a:pt x="35053" y="1026161"/>
                  </a:lnTo>
                  <a:lnTo>
                    <a:pt x="0" y="1026161"/>
                  </a:lnTo>
                  <a:lnTo>
                    <a:pt x="0" y="822715"/>
                  </a:lnTo>
                  <a:close/>
                  <a:moveTo>
                    <a:pt x="9625758" y="1"/>
                  </a:moveTo>
                  <a:lnTo>
                    <a:pt x="9778271" y="1"/>
                  </a:lnTo>
                  <a:lnTo>
                    <a:pt x="9185817" y="1026161"/>
                  </a:lnTo>
                  <a:lnTo>
                    <a:pt x="9033304" y="1026161"/>
                  </a:lnTo>
                  <a:close/>
                  <a:moveTo>
                    <a:pt x="8863194" y="1"/>
                  </a:moveTo>
                  <a:lnTo>
                    <a:pt x="8270740" y="1026161"/>
                  </a:lnTo>
                  <a:lnTo>
                    <a:pt x="8118227" y="1026161"/>
                  </a:lnTo>
                  <a:lnTo>
                    <a:pt x="8710681" y="1"/>
                  </a:lnTo>
                  <a:close/>
                  <a:moveTo>
                    <a:pt x="8558168" y="1"/>
                  </a:moveTo>
                  <a:lnTo>
                    <a:pt x="7965714" y="1026162"/>
                  </a:lnTo>
                  <a:lnTo>
                    <a:pt x="7813202" y="1026161"/>
                  </a:lnTo>
                  <a:lnTo>
                    <a:pt x="8405656" y="1"/>
                  </a:lnTo>
                  <a:close/>
                  <a:moveTo>
                    <a:pt x="7795604" y="1"/>
                  </a:moveTo>
                  <a:lnTo>
                    <a:pt x="7948117" y="1"/>
                  </a:lnTo>
                  <a:lnTo>
                    <a:pt x="7355663" y="1026161"/>
                  </a:lnTo>
                  <a:lnTo>
                    <a:pt x="7203150" y="1026161"/>
                  </a:lnTo>
                  <a:close/>
                  <a:moveTo>
                    <a:pt x="7033040" y="1"/>
                  </a:moveTo>
                  <a:lnTo>
                    <a:pt x="6440586" y="1026161"/>
                  </a:lnTo>
                  <a:lnTo>
                    <a:pt x="6288073" y="1026161"/>
                  </a:lnTo>
                  <a:lnTo>
                    <a:pt x="6880527" y="1"/>
                  </a:lnTo>
                  <a:close/>
                  <a:moveTo>
                    <a:pt x="6728014" y="1"/>
                  </a:moveTo>
                  <a:lnTo>
                    <a:pt x="6135560" y="1026161"/>
                  </a:lnTo>
                  <a:lnTo>
                    <a:pt x="5983047" y="1026161"/>
                  </a:lnTo>
                  <a:lnTo>
                    <a:pt x="6575501" y="1"/>
                  </a:lnTo>
                  <a:close/>
                  <a:moveTo>
                    <a:pt x="5965450" y="1"/>
                  </a:moveTo>
                  <a:lnTo>
                    <a:pt x="6117963" y="1"/>
                  </a:lnTo>
                  <a:lnTo>
                    <a:pt x="5525509" y="1026161"/>
                  </a:lnTo>
                  <a:lnTo>
                    <a:pt x="5372996" y="1026161"/>
                  </a:lnTo>
                  <a:close/>
                  <a:moveTo>
                    <a:pt x="5050373" y="1"/>
                  </a:moveTo>
                  <a:lnTo>
                    <a:pt x="5202885" y="1"/>
                  </a:lnTo>
                  <a:lnTo>
                    <a:pt x="4610431" y="1026161"/>
                  </a:lnTo>
                  <a:lnTo>
                    <a:pt x="4457919" y="1026161"/>
                  </a:lnTo>
                  <a:close/>
                  <a:moveTo>
                    <a:pt x="4897859" y="1"/>
                  </a:moveTo>
                  <a:lnTo>
                    <a:pt x="4305405" y="1026161"/>
                  </a:lnTo>
                  <a:lnTo>
                    <a:pt x="4152893" y="1026161"/>
                  </a:lnTo>
                  <a:lnTo>
                    <a:pt x="4745346" y="1"/>
                  </a:lnTo>
                  <a:close/>
                  <a:moveTo>
                    <a:pt x="4592834" y="1"/>
                  </a:moveTo>
                  <a:lnTo>
                    <a:pt x="4000381" y="1026161"/>
                  </a:lnTo>
                  <a:lnTo>
                    <a:pt x="3847867" y="1026161"/>
                  </a:lnTo>
                  <a:lnTo>
                    <a:pt x="4440321" y="1"/>
                  </a:lnTo>
                  <a:close/>
                  <a:moveTo>
                    <a:pt x="3677762" y="1"/>
                  </a:moveTo>
                  <a:lnTo>
                    <a:pt x="3085308" y="1026161"/>
                  </a:lnTo>
                  <a:lnTo>
                    <a:pt x="2932795" y="1026161"/>
                  </a:lnTo>
                  <a:lnTo>
                    <a:pt x="3525248" y="1"/>
                  </a:lnTo>
                  <a:close/>
                  <a:moveTo>
                    <a:pt x="2610174" y="1"/>
                  </a:moveTo>
                  <a:lnTo>
                    <a:pt x="2762687" y="1"/>
                  </a:lnTo>
                  <a:lnTo>
                    <a:pt x="2170233" y="1026161"/>
                  </a:lnTo>
                  <a:lnTo>
                    <a:pt x="2017720" y="1026162"/>
                  </a:lnTo>
                  <a:close/>
                  <a:moveTo>
                    <a:pt x="1847610" y="1"/>
                  </a:moveTo>
                  <a:lnTo>
                    <a:pt x="1255156" y="1026161"/>
                  </a:lnTo>
                  <a:lnTo>
                    <a:pt x="1102643" y="1026161"/>
                  </a:lnTo>
                  <a:lnTo>
                    <a:pt x="1695097" y="1"/>
                  </a:lnTo>
                  <a:close/>
                  <a:moveTo>
                    <a:pt x="1390070" y="1"/>
                  </a:moveTo>
                  <a:lnTo>
                    <a:pt x="1542583" y="1"/>
                  </a:lnTo>
                  <a:lnTo>
                    <a:pt x="950129" y="1026161"/>
                  </a:lnTo>
                  <a:lnTo>
                    <a:pt x="797617" y="1026161"/>
                  </a:lnTo>
                  <a:close/>
                  <a:moveTo>
                    <a:pt x="780020" y="1"/>
                  </a:moveTo>
                  <a:lnTo>
                    <a:pt x="932533" y="1"/>
                  </a:lnTo>
                  <a:lnTo>
                    <a:pt x="340079" y="1026161"/>
                  </a:lnTo>
                  <a:lnTo>
                    <a:pt x="187566" y="1026161"/>
                  </a:lnTo>
                  <a:close/>
                  <a:moveTo>
                    <a:pt x="169970" y="1"/>
                  </a:moveTo>
                  <a:lnTo>
                    <a:pt x="322482" y="1"/>
                  </a:lnTo>
                  <a:lnTo>
                    <a:pt x="0" y="558557"/>
                  </a:lnTo>
                  <a:lnTo>
                    <a:pt x="0" y="294397"/>
                  </a:lnTo>
                  <a:close/>
                  <a:moveTo>
                    <a:pt x="0" y="1"/>
                  </a:moveTo>
                  <a:lnTo>
                    <a:pt x="17457" y="1"/>
                  </a:lnTo>
                  <a:lnTo>
                    <a:pt x="0" y="30237"/>
                  </a:lnTo>
                  <a:close/>
                  <a:moveTo>
                    <a:pt x="9168220" y="0"/>
                  </a:moveTo>
                  <a:lnTo>
                    <a:pt x="8575766" y="1026161"/>
                  </a:lnTo>
                  <a:lnTo>
                    <a:pt x="8423253" y="1026161"/>
                  </a:lnTo>
                  <a:lnTo>
                    <a:pt x="9015706" y="1"/>
                  </a:lnTo>
                  <a:close/>
                  <a:moveTo>
                    <a:pt x="6270476" y="0"/>
                  </a:moveTo>
                  <a:lnTo>
                    <a:pt x="6422988" y="1"/>
                  </a:lnTo>
                  <a:lnTo>
                    <a:pt x="5830535" y="1026161"/>
                  </a:lnTo>
                  <a:lnTo>
                    <a:pt x="5678022" y="1026161"/>
                  </a:lnTo>
                  <a:close/>
                  <a:moveTo>
                    <a:pt x="1085046" y="0"/>
                  </a:moveTo>
                  <a:lnTo>
                    <a:pt x="1237558" y="1"/>
                  </a:lnTo>
                  <a:lnTo>
                    <a:pt x="645105" y="1026161"/>
                  </a:lnTo>
                  <a:lnTo>
                    <a:pt x="492592" y="1026161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255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id="{9B27937D-5DD0-46ED-B473-3F94D1249EC5}"/>
              </a:ext>
            </a:extLst>
          </p:cNvPr>
          <p:cNvSpPr/>
          <p:nvPr userDrawn="1"/>
        </p:nvSpPr>
        <p:spPr>
          <a:xfrm>
            <a:off x="-356" y="-1"/>
            <a:ext cx="32399644" cy="43200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F94943CA-9B30-4C46-9237-75469A23D301}"/>
              </a:ext>
            </a:extLst>
          </p:cNvPr>
          <p:cNvGrpSpPr/>
          <p:nvPr userDrawn="1"/>
        </p:nvGrpSpPr>
        <p:grpSpPr>
          <a:xfrm flipV="1">
            <a:off x="-356" y="39825554"/>
            <a:ext cx="32400000" cy="3375084"/>
            <a:chOff x="0" y="0"/>
            <a:chExt cx="9906000" cy="1026162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9D7F7B1A-FC37-44EF-85B6-DF2C7A720B46}"/>
                </a:ext>
              </a:extLst>
            </p:cNvPr>
            <p:cNvSpPr/>
            <p:nvPr/>
          </p:nvSpPr>
          <p:spPr>
            <a:xfrm>
              <a:off x="0" y="0"/>
              <a:ext cx="9906000" cy="1026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38D6AF9-63D7-4B94-9112-C55C8E2501D7}"/>
                </a:ext>
              </a:extLst>
            </p:cNvPr>
            <p:cNvSpPr/>
            <p:nvPr/>
          </p:nvSpPr>
          <p:spPr>
            <a:xfrm>
              <a:off x="0" y="0"/>
              <a:ext cx="9906000" cy="1026162"/>
            </a:xfrm>
            <a:custGeom>
              <a:avLst/>
              <a:gdLst>
                <a:gd name="connsiteX0" fmla="*/ 9906000 w 9906000"/>
                <a:gd name="connsiteY0" fmla="*/ 571248 h 1026162"/>
                <a:gd name="connsiteX1" fmla="*/ 9906000 w 9906000"/>
                <a:gd name="connsiteY1" fmla="*/ 835408 h 1026162"/>
                <a:gd name="connsiteX2" fmla="*/ 9795869 w 9906000"/>
                <a:gd name="connsiteY2" fmla="*/ 1026161 h 1026162"/>
                <a:gd name="connsiteX3" fmla="*/ 9643355 w 9906000"/>
                <a:gd name="connsiteY3" fmla="*/ 1026161 h 1026162"/>
                <a:gd name="connsiteX4" fmla="*/ 9906000 w 9906000"/>
                <a:gd name="connsiteY4" fmla="*/ 42928 h 1026162"/>
                <a:gd name="connsiteX5" fmla="*/ 9905999 w 9906000"/>
                <a:gd name="connsiteY5" fmla="*/ 307088 h 1026162"/>
                <a:gd name="connsiteX6" fmla="*/ 9490843 w 9906000"/>
                <a:gd name="connsiteY6" fmla="*/ 1026161 h 1026162"/>
                <a:gd name="connsiteX7" fmla="*/ 9338330 w 9906000"/>
                <a:gd name="connsiteY7" fmla="*/ 1026161 h 1026162"/>
                <a:gd name="connsiteX8" fmla="*/ 2000121 w 9906000"/>
                <a:gd name="connsiteY8" fmla="*/ 1 h 1026162"/>
                <a:gd name="connsiteX9" fmla="*/ 2152635 w 9906000"/>
                <a:gd name="connsiteY9" fmla="*/ 1 h 1026162"/>
                <a:gd name="connsiteX10" fmla="*/ 1560182 w 9906000"/>
                <a:gd name="connsiteY10" fmla="*/ 1026161 h 1026162"/>
                <a:gd name="connsiteX11" fmla="*/ 1407668 w 9906000"/>
                <a:gd name="connsiteY11" fmla="*/ 1026161 h 1026162"/>
                <a:gd name="connsiteX12" fmla="*/ 5660425 w 9906000"/>
                <a:gd name="connsiteY12" fmla="*/ 1 h 1026162"/>
                <a:gd name="connsiteX13" fmla="*/ 5812937 w 9906000"/>
                <a:gd name="connsiteY13" fmla="*/ 1 h 1026162"/>
                <a:gd name="connsiteX14" fmla="*/ 5220483 w 9906000"/>
                <a:gd name="connsiteY14" fmla="*/ 1026161 h 1026162"/>
                <a:gd name="connsiteX15" fmla="*/ 5067971 w 9906000"/>
                <a:gd name="connsiteY15" fmla="*/ 1026161 h 1026162"/>
                <a:gd name="connsiteX16" fmla="*/ 5507911 w 9906000"/>
                <a:gd name="connsiteY16" fmla="*/ 1 h 1026162"/>
                <a:gd name="connsiteX17" fmla="*/ 4915457 w 9906000"/>
                <a:gd name="connsiteY17" fmla="*/ 1026161 h 1026162"/>
                <a:gd name="connsiteX18" fmla="*/ 4762945 w 9906000"/>
                <a:gd name="connsiteY18" fmla="*/ 1026161 h 1026162"/>
                <a:gd name="connsiteX19" fmla="*/ 5355399 w 9906000"/>
                <a:gd name="connsiteY19" fmla="*/ 1 h 1026162"/>
                <a:gd name="connsiteX20" fmla="*/ 9320732 w 9906000"/>
                <a:gd name="connsiteY20" fmla="*/ 1 h 1026162"/>
                <a:gd name="connsiteX21" fmla="*/ 9473245 w 9906000"/>
                <a:gd name="connsiteY21" fmla="*/ 1 h 1026162"/>
                <a:gd name="connsiteX22" fmla="*/ 8880791 w 9906000"/>
                <a:gd name="connsiteY22" fmla="*/ 1026161 h 1026162"/>
                <a:gd name="connsiteX23" fmla="*/ 8728277 w 9906000"/>
                <a:gd name="connsiteY23" fmla="*/ 1026161 h 1026162"/>
                <a:gd name="connsiteX24" fmla="*/ 8253142 w 9906000"/>
                <a:gd name="connsiteY24" fmla="*/ 1 h 1026162"/>
                <a:gd name="connsiteX25" fmla="*/ 7660689 w 9906000"/>
                <a:gd name="connsiteY25" fmla="*/ 1026161 h 1026162"/>
                <a:gd name="connsiteX26" fmla="*/ 7508176 w 9906000"/>
                <a:gd name="connsiteY26" fmla="*/ 1026161 h 1026162"/>
                <a:gd name="connsiteX27" fmla="*/ 8100629 w 9906000"/>
                <a:gd name="connsiteY27" fmla="*/ 1 h 1026162"/>
                <a:gd name="connsiteX28" fmla="*/ 7490578 w 9906000"/>
                <a:gd name="connsiteY28" fmla="*/ 1 h 1026162"/>
                <a:gd name="connsiteX29" fmla="*/ 7643091 w 9906000"/>
                <a:gd name="connsiteY29" fmla="*/ 1 h 1026162"/>
                <a:gd name="connsiteX30" fmla="*/ 7050637 w 9906000"/>
                <a:gd name="connsiteY30" fmla="*/ 1026161 h 1026162"/>
                <a:gd name="connsiteX31" fmla="*/ 6898125 w 9906000"/>
                <a:gd name="connsiteY31" fmla="*/ 1026161 h 1026162"/>
                <a:gd name="connsiteX32" fmla="*/ 7185553 w 9906000"/>
                <a:gd name="connsiteY32" fmla="*/ 1 h 1026162"/>
                <a:gd name="connsiteX33" fmla="*/ 7338065 w 9906000"/>
                <a:gd name="connsiteY33" fmla="*/ 1 h 1026162"/>
                <a:gd name="connsiteX34" fmla="*/ 6745612 w 9906000"/>
                <a:gd name="connsiteY34" fmla="*/ 1026161 h 1026162"/>
                <a:gd name="connsiteX35" fmla="*/ 6593099 w 9906000"/>
                <a:gd name="connsiteY35" fmla="*/ 1026161 h 1026162"/>
                <a:gd name="connsiteX36" fmla="*/ 4135300 w 9906000"/>
                <a:gd name="connsiteY36" fmla="*/ 1 h 1026162"/>
                <a:gd name="connsiteX37" fmla="*/ 4287814 w 9906000"/>
                <a:gd name="connsiteY37" fmla="*/ 1 h 1026162"/>
                <a:gd name="connsiteX38" fmla="*/ 3695361 w 9906000"/>
                <a:gd name="connsiteY38" fmla="*/ 1026161 h 1026162"/>
                <a:gd name="connsiteX39" fmla="*/ 3542846 w 9906000"/>
                <a:gd name="connsiteY39" fmla="*/ 1026161 h 1026162"/>
                <a:gd name="connsiteX40" fmla="*/ 3830274 w 9906000"/>
                <a:gd name="connsiteY40" fmla="*/ 1 h 1026162"/>
                <a:gd name="connsiteX41" fmla="*/ 3982788 w 9906000"/>
                <a:gd name="connsiteY41" fmla="*/ 1 h 1026162"/>
                <a:gd name="connsiteX42" fmla="*/ 3390335 w 9906000"/>
                <a:gd name="connsiteY42" fmla="*/ 1026161 h 1026162"/>
                <a:gd name="connsiteX43" fmla="*/ 3237821 w 9906000"/>
                <a:gd name="connsiteY43" fmla="*/ 1026161 h 1026162"/>
                <a:gd name="connsiteX44" fmla="*/ 3372738 w 9906000"/>
                <a:gd name="connsiteY44" fmla="*/ 1 h 1026162"/>
                <a:gd name="connsiteX45" fmla="*/ 2780285 w 9906000"/>
                <a:gd name="connsiteY45" fmla="*/ 1026161 h 1026162"/>
                <a:gd name="connsiteX46" fmla="*/ 2627769 w 9906000"/>
                <a:gd name="connsiteY46" fmla="*/ 1026161 h 1026162"/>
                <a:gd name="connsiteX47" fmla="*/ 3220223 w 9906000"/>
                <a:gd name="connsiteY47" fmla="*/ 1 h 1026162"/>
                <a:gd name="connsiteX48" fmla="*/ 2915198 w 9906000"/>
                <a:gd name="connsiteY48" fmla="*/ 1 h 1026162"/>
                <a:gd name="connsiteX49" fmla="*/ 3067710 w 9906000"/>
                <a:gd name="connsiteY49" fmla="*/ 1 h 1026162"/>
                <a:gd name="connsiteX50" fmla="*/ 2475257 w 9906000"/>
                <a:gd name="connsiteY50" fmla="*/ 1026161 h 1026162"/>
                <a:gd name="connsiteX51" fmla="*/ 2322745 w 9906000"/>
                <a:gd name="connsiteY51" fmla="*/ 1026161 h 1026162"/>
                <a:gd name="connsiteX52" fmla="*/ 2457662 w 9906000"/>
                <a:gd name="connsiteY52" fmla="*/ 1 h 1026162"/>
                <a:gd name="connsiteX53" fmla="*/ 1865209 w 9906000"/>
                <a:gd name="connsiteY53" fmla="*/ 1026161 h 1026162"/>
                <a:gd name="connsiteX54" fmla="*/ 1712696 w 9906000"/>
                <a:gd name="connsiteY54" fmla="*/ 1026161 h 1026162"/>
                <a:gd name="connsiteX55" fmla="*/ 2305149 w 9906000"/>
                <a:gd name="connsiteY55" fmla="*/ 1 h 1026162"/>
                <a:gd name="connsiteX56" fmla="*/ 474994 w 9906000"/>
                <a:gd name="connsiteY56" fmla="*/ 1 h 1026162"/>
                <a:gd name="connsiteX57" fmla="*/ 627507 w 9906000"/>
                <a:gd name="connsiteY57" fmla="*/ 1 h 1026162"/>
                <a:gd name="connsiteX58" fmla="*/ 35053 w 9906000"/>
                <a:gd name="connsiteY58" fmla="*/ 1026161 h 1026162"/>
                <a:gd name="connsiteX59" fmla="*/ 0 w 9906000"/>
                <a:gd name="connsiteY59" fmla="*/ 1026161 h 1026162"/>
                <a:gd name="connsiteX60" fmla="*/ 0 w 9906000"/>
                <a:gd name="connsiteY60" fmla="*/ 822715 h 1026162"/>
                <a:gd name="connsiteX61" fmla="*/ 9625758 w 9906000"/>
                <a:gd name="connsiteY61" fmla="*/ 1 h 1026162"/>
                <a:gd name="connsiteX62" fmla="*/ 9778271 w 9906000"/>
                <a:gd name="connsiteY62" fmla="*/ 1 h 1026162"/>
                <a:gd name="connsiteX63" fmla="*/ 9185817 w 9906000"/>
                <a:gd name="connsiteY63" fmla="*/ 1026161 h 1026162"/>
                <a:gd name="connsiteX64" fmla="*/ 9033304 w 9906000"/>
                <a:gd name="connsiteY64" fmla="*/ 1026161 h 1026162"/>
                <a:gd name="connsiteX65" fmla="*/ 8863194 w 9906000"/>
                <a:gd name="connsiteY65" fmla="*/ 1 h 1026162"/>
                <a:gd name="connsiteX66" fmla="*/ 8270740 w 9906000"/>
                <a:gd name="connsiteY66" fmla="*/ 1026161 h 1026162"/>
                <a:gd name="connsiteX67" fmla="*/ 8118227 w 9906000"/>
                <a:gd name="connsiteY67" fmla="*/ 1026161 h 1026162"/>
                <a:gd name="connsiteX68" fmla="*/ 8710681 w 9906000"/>
                <a:gd name="connsiteY68" fmla="*/ 1 h 1026162"/>
                <a:gd name="connsiteX69" fmla="*/ 8558168 w 9906000"/>
                <a:gd name="connsiteY69" fmla="*/ 1 h 1026162"/>
                <a:gd name="connsiteX70" fmla="*/ 7965714 w 9906000"/>
                <a:gd name="connsiteY70" fmla="*/ 1026162 h 1026162"/>
                <a:gd name="connsiteX71" fmla="*/ 7813202 w 9906000"/>
                <a:gd name="connsiteY71" fmla="*/ 1026161 h 1026162"/>
                <a:gd name="connsiteX72" fmla="*/ 8405656 w 9906000"/>
                <a:gd name="connsiteY72" fmla="*/ 1 h 1026162"/>
                <a:gd name="connsiteX73" fmla="*/ 7795604 w 9906000"/>
                <a:gd name="connsiteY73" fmla="*/ 1 h 1026162"/>
                <a:gd name="connsiteX74" fmla="*/ 7948117 w 9906000"/>
                <a:gd name="connsiteY74" fmla="*/ 1 h 1026162"/>
                <a:gd name="connsiteX75" fmla="*/ 7355663 w 9906000"/>
                <a:gd name="connsiteY75" fmla="*/ 1026161 h 1026162"/>
                <a:gd name="connsiteX76" fmla="*/ 7203150 w 9906000"/>
                <a:gd name="connsiteY76" fmla="*/ 1026161 h 1026162"/>
                <a:gd name="connsiteX77" fmla="*/ 7033040 w 9906000"/>
                <a:gd name="connsiteY77" fmla="*/ 1 h 1026162"/>
                <a:gd name="connsiteX78" fmla="*/ 6440586 w 9906000"/>
                <a:gd name="connsiteY78" fmla="*/ 1026161 h 1026162"/>
                <a:gd name="connsiteX79" fmla="*/ 6288073 w 9906000"/>
                <a:gd name="connsiteY79" fmla="*/ 1026161 h 1026162"/>
                <a:gd name="connsiteX80" fmla="*/ 6880527 w 9906000"/>
                <a:gd name="connsiteY80" fmla="*/ 1 h 1026162"/>
                <a:gd name="connsiteX81" fmla="*/ 6728014 w 9906000"/>
                <a:gd name="connsiteY81" fmla="*/ 1 h 1026162"/>
                <a:gd name="connsiteX82" fmla="*/ 6135560 w 9906000"/>
                <a:gd name="connsiteY82" fmla="*/ 1026161 h 1026162"/>
                <a:gd name="connsiteX83" fmla="*/ 5983047 w 9906000"/>
                <a:gd name="connsiteY83" fmla="*/ 1026161 h 1026162"/>
                <a:gd name="connsiteX84" fmla="*/ 6575501 w 9906000"/>
                <a:gd name="connsiteY84" fmla="*/ 1 h 1026162"/>
                <a:gd name="connsiteX85" fmla="*/ 5965450 w 9906000"/>
                <a:gd name="connsiteY85" fmla="*/ 1 h 1026162"/>
                <a:gd name="connsiteX86" fmla="*/ 6117963 w 9906000"/>
                <a:gd name="connsiteY86" fmla="*/ 1 h 1026162"/>
                <a:gd name="connsiteX87" fmla="*/ 5525509 w 9906000"/>
                <a:gd name="connsiteY87" fmla="*/ 1026161 h 1026162"/>
                <a:gd name="connsiteX88" fmla="*/ 5372996 w 9906000"/>
                <a:gd name="connsiteY88" fmla="*/ 1026161 h 1026162"/>
                <a:gd name="connsiteX89" fmla="*/ 5050373 w 9906000"/>
                <a:gd name="connsiteY89" fmla="*/ 1 h 1026162"/>
                <a:gd name="connsiteX90" fmla="*/ 5202885 w 9906000"/>
                <a:gd name="connsiteY90" fmla="*/ 1 h 1026162"/>
                <a:gd name="connsiteX91" fmla="*/ 4610431 w 9906000"/>
                <a:gd name="connsiteY91" fmla="*/ 1026161 h 1026162"/>
                <a:gd name="connsiteX92" fmla="*/ 4457919 w 9906000"/>
                <a:gd name="connsiteY92" fmla="*/ 1026161 h 1026162"/>
                <a:gd name="connsiteX93" fmla="*/ 4897859 w 9906000"/>
                <a:gd name="connsiteY93" fmla="*/ 1 h 1026162"/>
                <a:gd name="connsiteX94" fmla="*/ 4305405 w 9906000"/>
                <a:gd name="connsiteY94" fmla="*/ 1026161 h 1026162"/>
                <a:gd name="connsiteX95" fmla="*/ 4152893 w 9906000"/>
                <a:gd name="connsiteY95" fmla="*/ 1026161 h 1026162"/>
                <a:gd name="connsiteX96" fmla="*/ 4745346 w 9906000"/>
                <a:gd name="connsiteY96" fmla="*/ 1 h 1026162"/>
                <a:gd name="connsiteX97" fmla="*/ 4592834 w 9906000"/>
                <a:gd name="connsiteY97" fmla="*/ 1 h 1026162"/>
                <a:gd name="connsiteX98" fmla="*/ 4000381 w 9906000"/>
                <a:gd name="connsiteY98" fmla="*/ 1026161 h 1026162"/>
                <a:gd name="connsiteX99" fmla="*/ 3847867 w 9906000"/>
                <a:gd name="connsiteY99" fmla="*/ 1026161 h 1026162"/>
                <a:gd name="connsiteX100" fmla="*/ 4440321 w 9906000"/>
                <a:gd name="connsiteY100" fmla="*/ 1 h 1026162"/>
                <a:gd name="connsiteX101" fmla="*/ 3677762 w 9906000"/>
                <a:gd name="connsiteY101" fmla="*/ 1 h 1026162"/>
                <a:gd name="connsiteX102" fmla="*/ 3085308 w 9906000"/>
                <a:gd name="connsiteY102" fmla="*/ 1026161 h 1026162"/>
                <a:gd name="connsiteX103" fmla="*/ 2932795 w 9906000"/>
                <a:gd name="connsiteY103" fmla="*/ 1026161 h 1026162"/>
                <a:gd name="connsiteX104" fmla="*/ 3525248 w 9906000"/>
                <a:gd name="connsiteY104" fmla="*/ 1 h 1026162"/>
                <a:gd name="connsiteX105" fmla="*/ 2610174 w 9906000"/>
                <a:gd name="connsiteY105" fmla="*/ 1 h 1026162"/>
                <a:gd name="connsiteX106" fmla="*/ 2762687 w 9906000"/>
                <a:gd name="connsiteY106" fmla="*/ 1 h 1026162"/>
                <a:gd name="connsiteX107" fmla="*/ 2170233 w 9906000"/>
                <a:gd name="connsiteY107" fmla="*/ 1026161 h 1026162"/>
                <a:gd name="connsiteX108" fmla="*/ 2017720 w 9906000"/>
                <a:gd name="connsiteY108" fmla="*/ 1026162 h 1026162"/>
                <a:gd name="connsiteX109" fmla="*/ 1847610 w 9906000"/>
                <a:gd name="connsiteY109" fmla="*/ 1 h 1026162"/>
                <a:gd name="connsiteX110" fmla="*/ 1255156 w 9906000"/>
                <a:gd name="connsiteY110" fmla="*/ 1026161 h 1026162"/>
                <a:gd name="connsiteX111" fmla="*/ 1102643 w 9906000"/>
                <a:gd name="connsiteY111" fmla="*/ 1026161 h 1026162"/>
                <a:gd name="connsiteX112" fmla="*/ 1695097 w 9906000"/>
                <a:gd name="connsiteY112" fmla="*/ 1 h 1026162"/>
                <a:gd name="connsiteX113" fmla="*/ 1390070 w 9906000"/>
                <a:gd name="connsiteY113" fmla="*/ 1 h 1026162"/>
                <a:gd name="connsiteX114" fmla="*/ 1542583 w 9906000"/>
                <a:gd name="connsiteY114" fmla="*/ 1 h 1026162"/>
                <a:gd name="connsiteX115" fmla="*/ 950129 w 9906000"/>
                <a:gd name="connsiteY115" fmla="*/ 1026161 h 1026162"/>
                <a:gd name="connsiteX116" fmla="*/ 797617 w 9906000"/>
                <a:gd name="connsiteY116" fmla="*/ 1026161 h 1026162"/>
                <a:gd name="connsiteX117" fmla="*/ 780020 w 9906000"/>
                <a:gd name="connsiteY117" fmla="*/ 1 h 1026162"/>
                <a:gd name="connsiteX118" fmla="*/ 932533 w 9906000"/>
                <a:gd name="connsiteY118" fmla="*/ 1 h 1026162"/>
                <a:gd name="connsiteX119" fmla="*/ 340079 w 9906000"/>
                <a:gd name="connsiteY119" fmla="*/ 1026161 h 1026162"/>
                <a:gd name="connsiteX120" fmla="*/ 187566 w 9906000"/>
                <a:gd name="connsiteY120" fmla="*/ 1026161 h 1026162"/>
                <a:gd name="connsiteX121" fmla="*/ 169970 w 9906000"/>
                <a:gd name="connsiteY121" fmla="*/ 1 h 1026162"/>
                <a:gd name="connsiteX122" fmla="*/ 322482 w 9906000"/>
                <a:gd name="connsiteY122" fmla="*/ 1 h 1026162"/>
                <a:gd name="connsiteX123" fmla="*/ 0 w 9906000"/>
                <a:gd name="connsiteY123" fmla="*/ 558557 h 1026162"/>
                <a:gd name="connsiteX124" fmla="*/ 0 w 9906000"/>
                <a:gd name="connsiteY124" fmla="*/ 294397 h 1026162"/>
                <a:gd name="connsiteX125" fmla="*/ 0 w 9906000"/>
                <a:gd name="connsiteY125" fmla="*/ 1 h 1026162"/>
                <a:gd name="connsiteX126" fmla="*/ 17457 w 9906000"/>
                <a:gd name="connsiteY126" fmla="*/ 1 h 1026162"/>
                <a:gd name="connsiteX127" fmla="*/ 0 w 9906000"/>
                <a:gd name="connsiteY127" fmla="*/ 30237 h 1026162"/>
                <a:gd name="connsiteX128" fmla="*/ 9168220 w 9906000"/>
                <a:gd name="connsiteY128" fmla="*/ 0 h 1026162"/>
                <a:gd name="connsiteX129" fmla="*/ 8575766 w 9906000"/>
                <a:gd name="connsiteY129" fmla="*/ 1026161 h 1026162"/>
                <a:gd name="connsiteX130" fmla="*/ 8423253 w 9906000"/>
                <a:gd name="connsiteY130" fmla="*/ 1026161 h 1026162"/>
                <a:gd name="connsiteX131" fmla="*/ 9015706 w 9906000"/>
                <a:gd name="connsiteY131" fmla="*/ 1 h 1026162"/>
                <a:gd name="connsiteX132" fmla="*/ 6270476 w 9906000"/>
                <a:gd name="connsiteY132" fmla="*/ 0 h 1026162"/>
                <a:gd name="connsiteX133" fmla="*/ 6422988 w 9906000"/>
                <a:gd name="connsiteY133" fmla="*/ 1 h 1026162"/>
                <a:gd name="connsiteX134" fmla="*/ 5830535 w 9906000"/>
                <a:gd name="connsiteY134" fmla="*/ 1026161 h 1026162"/>
                <a:gd name="connsiteX135" fmla="*/ 5678022 w 9906000"/>
                <a:gd name="connsiteY135" fmla="*/ 1026161 h 1026162"/>
                <a:gd name="connsiteX136" fmla="*/ 1085046 w 9906000"/>
                <a:gd name="connsiteY136" fmla="*/ 0 h 1026162"/>
                <a:gd name="connsiteX137" fmla="*/ 1237558 w 9906000"/>
                <a:gd name="connsiteY137" fmla="*/ 1 h 1026162"/>
                <a:gd name="connsiteX138" fmla="*/ 645105 w 9906000"/>
                <a:gd name="connsiteY138" fmla="*/ 1026161 h 1026162"/>
                <a:gd name="connsiteX139" fmla="*/ 492592 w 9906000"/>
                <a:gd name="connsiteY139" fmla="*/ 1026161 h 102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9906000" h="1026162">
                  <a:moveTo>
                    <a:pt x="9906000" y="571248"/>
                  </a:moveTo>
                  <a:lnTo>
                    <a:pt x="9906000" y="835408"/>
                  </a:lnTo>
                  <a:lnTo>
                    <a:pt x="9795869" y="1026161"/>
                  </a:lnTo>
                  <a:lnTo>
                    <a:pt x="9643355" y="1026161"/>
                  </a:lnTo>
                  <a:close/>
                  <a:moveTo>
                    <a:pt x="9906000" y="42928"/>
                  </a:moveTo>
                  <a:lnTo>
                    <a:pt x="9905999" y="307088"/>
                  </a:lnTo>
                  <a:lnTo>
                    <a:pt x="9490843" y="1026161"/>
                  </a:lnTo>
                  <a:lnTo>
                    <a:pt x="9338330" y="1026161"/>
                  </a:lnTo>
                  <a:close/>
                  <a:moveTo>
                    <a:pt x="2000121" y="1"/>
                  </a:moveTo>
                  <a:lnTo>
                    <a:pt x="2152635" y="1"/>
                  </a:lnTo>
                  <a:lnTo>
                    <a:pt x="1560182" y="1026161"/>
                  </a:lnTo>
                  <a:lnTo>
                    <a:pt x="1407668" y="1026161"/>
                  </a:lnTo>
                  <a:close/>
                  <a:moveTo>
                    <a:pt x="5660425" y="1"/>
                  </a:moveTo>
                  <a:lnTo>
                    <a:pt x="5812937" y="1"/>
                  </a:lnTo>
                  <a:lnTo>
                    <a:pt x="5220483" y="1026161"/>
                  </a:lnTo>
                  <a:lnTo>
                    <a:pt x="5067971" y="1026161"/>
                  </a:lnTo>
                  <a:close/>
                  <a:moveTo>
                    <a:pt x="5507911" y="1"/>
                  </a:moveTo>
                  <a:lnTo>
                    <a:pt x="4915457" y="1026161"/>
                  </a:lnTo>
                  <a:lnTo>
                    <a:pt x="4762945" y="1026161"/>
                  </a:lnTo>
                  <a:lnTo>
                    <a:pt x="5355399" y="1"/>
                  </a:lnTo>
                  <a:close/>
                  <a:moveTo>
                    <a:pt x="9320732" y="1"/>
                  </a:moveTo>
                  <a:lnTo>
                    <a:pt x="9473245" y="1"/>
                  </a:lnTo>
                  <a:lnTo>
                    <a:pt x="8880791" y="1026161"/>
                  </a:lnTo>
                  <a:lnTo>
                    <a:pt x="8728277" y="1026161"/>
                  </a:lnTo>
                  <a:close/>
                  <a:moveTo>
                    <a:pt x="8253142" y="1"/>
                  </a:moveTo>
                  <a:lnTo>
                    <a:pt x="7660689" y="1026161"/>
                  </a:lnTo>
                  <a:lnTo>
                    <a:pt x="7508176" y="1026161"/>
                  </a:lnTo>
                  <a:lnTo>
                    <a:pt x="8100629" y="1"/>
                  </a:lnTo>
                  <a:close/>
                  <a:moveTo>
                    <a:pt x="7490578" y="1"/>
                  </a:moveTo>
                  <a:lnTo>
                    <a:pt x="7643091" y="1"/>
                  </a:lnTo>
                  <a:lnTo>
                    <a:pt x="7050637" y="1026161"/>
                  </a:lnTo>
                  <a:lnTo>
                    <a:pt x="6898125" y="1026161"/>
                  </a:lnTo>
                  <a:close/>
                  <a:moveTo>
                    <a:pt x="7185553" y="1"/>
                  </a:moveTo>
                  <a:lnTo>
                    <a:pt x="7338065" y="1"/>
                  </a:lnTo>
                  <a:lnTo>
                    <a:pt x="6745612" y="1026161"/>
                  </a:lnTo>
                  <a:lnTo>
                    <a:pt x="6593099" y="1026161"/>
                  </a:lnTo>
                  <a:close/>
                  <a:moveTo>
                    <a:pt x="4135300" y="1"/>
                  </a:moveTo>
                  <a:lnTo>
                    <a:pt x="4287814" y="1"/>
                  </a:lnTo>
                  <a:lnTo>
                    <a:pt x="3695361" y="1026161"/>
                  </a:lnTo>
                  <a:lnTo>
                    <a:pt x="3542846" y="1026161"/>
                  </a:lnTo>
                  <a:close/>
                  <a:moveTo>
                    <a:pt x="3830274" y="1"/>
                  </a:moveTo>
                  <a:lnTo>
                    <a:pt x="3982788" y="1"/>
                  </a:lnTo>
                  <a:lnTo>
                    <a:pt x="3390335" y="1026161"/>
                  </a:lnTo>
                  <a:lnTo>
                    <a:pt x="3237821" y="1026161"/>
                  </a:lnTo>
                  <a:close/>
                  <a:moveTo>
                    <a:pt x="3372738" y="1"/>
                  </a:moveTo>
                  <a:lnTo>
                    <a:pt x="2780285" y="1026161"/>
                  </a:lnTo>
                  <a:lnTo>
                    <a:pt x="2627769" y="1026161"/>
                  </a:lnTo>
                  <a:lnTo>
                    <a:pt x="3220223" y="1"/>
                  </a:lnTo>
                  <a:close/>
                  <a:moveTo>
                    <a:pt x="2915198" y="1"/>
                  </a:moveTo>
                  <a:lnTo>
                    <a:pt x="3067710" y="1"/>
                  </a:lnTo>
                  <a:lnTo>
                    <a:pt x="2475257" y="1026161"/>
                  </a:lnTo>
                  <a:lnTo>
                    <a:pt x="2322745" y="1026161"/>
                  </a:lnTo>
                  <a:close/>
                  <a:moveTo>
                    <a:pt x="2457662" y="1"/>
                  </a:moveTo>
                  <a:lnTo>
                    <a:pt x="1865209" y="1026161"/>
                  </a:lnTo>
                  <a:lnTo>
                    <a:pt x="1712696" y="1026161"/>
                  </a:lnTo>
                  <a:lnTo>
                    <a:pt x="2305149" y="1"/>
                  </a:lnTo>
                  <a:close/>
                  <a:moveTo>
                    <a:pt x="474994" y="1"/>
                  </a:moveTo>
                  <a:lnTo>
                    <a:pt x="627507" y="1"/>
                  </a:lnTo>
                  <a:lnTo>
                    <a:pt x="35053" y="1026161"/>
                  </a:lnTo>
                  <a:lnTo>
                    <a:pt x="0" y="1026161"/>
                  </a:lnTo>
                  <a:lnTo>
                    <a:pt x="0" y="822715"/>
                  </a:lnTo>
                  <a:close/>
                  <a:moveTo>
                    <a:pt x="9625758" y="1"/>
                  </a:moveTo>
                  <a:lnTo>
                    <a:pt x="9778271" y="1"/>
                  </a:lnTo>
                  <a:lnTo>
                    <a:pt x="9185817" y="1026161"/>
                  </a:lnTo>
                  <a:lnTo>
                    <a:pt x="9033304" y="1026161"/>
                  </a:lnTo>
                  <a:close/>
                  <a:moveTo>
                    <a:pt x="8863194" y="1"/>
                  </a:moveTo>
                  <a:lnTo>
                    <a:pt x="8270740" y="1026161"/>
                  </a:lnTo>
                  <a:lnTo>
                    <a:pt x="8118227" y="1026161"/>
                  </a:lnTo>
                  <a:lnTo>
                    <a:pt x="8710681" y="1"/>
                  </a:lnTo>
                  <a:close/>
                  <a:moveTo>
                    <a:pt x="8558168" y="1"/>
                  </a:moveTo>
                  <a:lnTo>
                    <a:pt x="7965714" y="1026162"/>
                  </a:lnTo>
                  <a:lnTo>
                    <a:pt x="7813202" y="1026161"/>
                  </a:lnTo>
                  <a:lnTo>
                    <a:pt x="8405656" y="1"/>
                  </a:lnTo>
                  <a:close/>
                  <a:moveTo>
                    <a:pt x="7795604" y="1"/>
                  </a:moveTo>
                  <a:lnTo>
                    <a:pt x="7948117" y="1"/>
                  </a:lnTo>
                  <a:lnTo>
                    <a:pt x="7355663" y="1026161"/>
                  </a:lnTo>
                  <a:lnTo>
                    <a:pt x="7203150" y="1026161"/>
                  </a:lnTo>
                  <a:close/>
                  <a:moveTo>
                    <a:pt x="7033040" y="1"/>
                  </a:moveTo>
                  <a:lnTo>
                    <a:pt x="6440586" y="1026161"/>
                  </a:lnTo>
                  <a:lnTo>
                    <a:pt x="6288073" y="1026161"/>
                  </a:lnTo>
                  <a:lnTo>
                    <a:pt x="6880527" y="1"/>
                  </a:lnTo>
                  <a:close/>
                  <a:moveTo>
                    <a:pt x="6728014" y="1"/>
                  </a:moveTo>
                  <a:lnTo>
                    <a:pt x="6135560" y="1026161"/>
                  </a:lnTo>
                  <a:lnTo>
                    <a:pt x="5983047" y="1026161"/>
                  </a:lnTo>
                  <a:lnTo>
                    <a:pt x="6575501" y="1"/>
                  </a:lnTo>
                  <a:close/>
                  <a:moveTo>
                    <a:pt x="5965450" y="1"/>
                  </a:moveTo>
                  <a:lnTo>
                    <a:pt x="6117963" y="1"/>
                  </a:lnTo>
                  <a:lnTo>
                    <a:pt x="5525509" y="1026161"/>
                  </a:lnTo>
                  <a:lnTo>
                    <a:pt x="5372996" y="1026161"/>
                  </a:lnTo>
                  <a:close/>
                  <a:moveTo>
                    <a:pt x="5050373" y="1"/>
                  </a:moveTo>
                  <a:lnTo>
                    <a:pt x="5202885" y="1"/>
                  </a:lnTo>
                  <a:lnTo>
                    <a:pt x="4610431" y="1026161"/>
                  </a:lnTo>
                  <a:lnTo>
                    <a:pt x="4457919" y="1026161"/>
                  </a:lnTo>
                  <a:close/>
                  <a:moveTo>
                    <a:pt x="4897859" y="1"/>
                  </a:moveTo>
                  <a:lnTo>
                    <a:pt x="4305405" y="1026161"/>
                  </a:lnTo>
                  <a:lnTo>
                    <a:pt x="4152893" y="1026161"/>
                  </a:lnTo>
                  <a:lnTo>
                    <a:pt x="4745346" y="1"/>
                  </a:lnTo>
                  <a:close/>
                  <a:moveTo>
                    <a:pt x="4592834" y="1"/>
                  </a:moveTo>
                  <a:lnTo>
                    <a:pt x="4000381" y="1026161"/>
                  </a:lnTo>
                  <a:lnTo>
                    <a:pt x="3847867" y="1026161"/>
                  </a:lnTo>
                  <a:lnTo>
                    <a:pt x="4440321" y="1"/>
                  </a:lnTo>
                  <a:close/>
                  <a:moveTo>
                    <a:pt x="3677762" y="1"/>
                  </a:moveTo>
                  <a:lnTo>
                    <a:pt x="3085308" y="1026161"/>
                  </a:lnTo>
                  <a:lnTo>
                    <a:pt x="2932795" y="1026161"/>
                  </a:lnTo>
                  <a:lnTo>
                    <a:pt x="3525248" y="1"/>
                  </a:lnTo>
                  <a:close/>
                  <a:moveTo>
                    <a:pt x="2610174" y="1"/>
                  </a:moveTo>
                  <a:lnTo>
                    <a:pt x="2762687" y="1"/>
                  </a:lnTo>
                  <a:lnTo>
                    <a:pt x="2170233" y="1026161"/>
                  </a:lnTo>
                  <a:lnTo>
                    <a:pt x="2017720" y="1026162"/>
                  </a:lnTo>
                  <a:close/>
                  <a:moveTo>
                    <a:pt x="1847610" y="1"/>
                  </a:moveTo>
                  <a:lnTo>
                    <a:pt x="1255156" y="1026161"/>
                  </a:lnTo>
                  <a:lnTo>
                    <a:pt x="1102643" y="1026161"/>
                  </a:lnTo>
                  <a:lnTo>
                    <a:pt x="1695097" y="1"/>
                  </a:lnTo>
                  <a:close/>
                  <a:moveTo>
                    <a:pt x="1390070" y="1"/>
                  </a:moveTo>
                  <a:lnTo>
                    <a:pt x="1542583" y="1"/>
                  </a:lnTo>
                  <a:lnTo>
                    <a:pt x="950129" y="1026161"/>
                  </a:lnTo>
                  <a:lnTo>
                    <a:pt x="797617" y="1026161"/>
                  </a:lnTo>
                  <a:close/>
                  <a:moveTo>
                    <a:pt x="780020" y="1"/>
                  </a:moveTo>
                  <a:lnTo>
                    <a:pt x="932533" y="1"/>
                  </a:lnTo>
                  <a:lnTo>
                    <a:pt x="340079" y="1026161"/>
                  </a:lnTo>
                  <a:lnTo>
                    <a:pt x="187566" y="1026161"/>
                  </a:lnTo>
                  <a:close/>
                  <a:moveTo>
                    <a:pt x="169970" y="1"/>
                  </a:moveTo>
                  <a:lnTo>
                    <a:pt x="322482" y="1"/>
                  </a:lnTo>
                  <a:lnTo>
                    <a:pt x="0" y="558557"/>
                  </a:lnTo>
                  <a:lnTo>
                    <a:pt x="0" y="294397"/>
                  </a:lnTo>
                  <a:close/>
                  <a:moveTo>
                    <a:pt x="0" y="1"/>
                  </a:moveTo>
                  <a:lnTo>
                    <a:pt x="17457" y="1"/>
                  </a:lnTo>
                  <a:lnTo>
                    <a:pt x="0" y="30237"/>
                  </a:lnTo>
                  <a:close/>
                  <a:moveTo>
                    <a:pt x="9168220" y="0"/>
                  </a:moveTo>
                  <a:lnTo>
                    <a:pt x="8575766" y="1026161"/>
                  </a:lnTo>
                  <a:lnTo>
                    <a:pt x="8423253" y="1026161"/>
                  </a:lnTo>
                  <a:lnTo>
                    <a:pt x="9015706" y="1"/>
                  </a:lnTo>
                  <a:close/>
                  <a:moveTo>
                    <a:pt x="6270476" y="0"/>
                  </a:moveTo>
                  <a:lnTo>
                    <a:pt x="6422988" y="1"/>
                  </a:lnTo>
                  <a:lnTo>
                    <a:pt x="5830535" y="1026161"/>
                  </a:lnTo>
                  <a:lnTo>
                    <a:pt x="5678022" y="1026161"/>
                  </a:lnTo>
                  <a:close/>
                  <a:moveTo>
                    <a:pt x="1085046" y="0"/>
                  </a:moveTo>
                  <a:lnTo>
                    <a:pt x="1237558" y="1"/>
                  </a:lnTo>
                  <a:lnTo>
                    <a:pt x="645105" y="1026161"/>
                  </a:lnTo>
                  <a:lnTo>
                    <a:pt x="492592" y="1026161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16080D0-F713-4782-9623-6BFFCF3FFC4F}"/>
              </a:ext>
            </a:extLst>
          </p:cNvPr>
          <p:cNvSpPr/>
          <p:nvPr userDrawn="1"/>
        </p:nvSpPr>
        <p:spPr>
          <a:xfrm>
            <a:off x="721859" y="7886700"/>
            <a:ext cx="30955570" cy="3463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56B03AB-5F1B-41CA-AF59-E0F4CB3A8191}"/>
              </a:ext>
            </a:extLst>
          </p:cNvPr>
          <p:cNvGrpSpPr/>
          <p:nvPr userDrawn="1"/>
        </p:nvGrpSpPr>
        <p:grpSpPr>
          <a:xfrm>
            <a:off x="0" y="-48198"/>
            <a:ext cx="32400000" cy="6800852"/>
            <a:chOff x="0" y="0"/>
            <a:chExt cx="9906000" cy="102616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0EC1066-2332-40BD-A553-F1FC3B5EEF31}"/>
                </a:ext>
              </a:extLst>
            </p:cNvPr>
            <p:cNvSpPr/>
            <p:nvPr/>
          </p:nvSpPr>
          <p:spPr>
            <a:xfrm>
              <a:off x="0" y="0"/>
              <a:ext cx="9906000" cy="10261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1F9E1015-8563-4119-B594-E5C81986F227}"/>
                </a:ext>
              </a:extLst>
            </p:cNvPr>
            <p:cNvSpPr/>
            <p:nvPr/>
          </p:nvSpPr>
          <p:spPr>
            <a:xfrm>
              <a:off x="0" y="0"/>
              <a:ext cx="9906000" cy="1026162"/>
            </a:xfrm>
            <a:custGeom>
              <a:avLst/>
              <a:gdLst>
                <a:gd name="connsiteX0" fmla="*/ 9906000 w 9906000"/>
                <a:gd name="connsiteY0" fmla="*/ 571248 h 1026162"/>
                <a:gd name="connsiteX1" fmla="*/ 9906000 w 9906000"/>
                <a:gd name="connsiteY1" fmla="*/ 835408 h 1026162"/>
                <a:gd name="connsiteX2" fmla="*/ 9795869 w 9906000"/>
                <a:gd name="connsiteY2" fmla="*/ 1026161 h 1026162"/>
                <a:gd name="connsiteX3" fmla="*/ 9643355 w 9906000"/>
                <a:gd name="connsiteY3" fmla="*/ 1026161 h 1026162"/>
                <a:gd name="connsiteX4" fmla="*/ 9906000 w 9906000"/>
                <a:gd name="connsiteY4" fmla="*/ 42928 h 1026162"/>
                <a:gd name="connsiteX5" fmla="*/ 9905999 w 9906000"/>
                <a:gd name="connsiteY5" fmla="*/ 307088 h 1026162"/>
                <a:gd name="connsiteX6" fmla="*/ 9490843 w 9906000"/>
                <a:gd name="connsiteY6" fmla="*/ 1026161 h 1026162"/>
                <a:gd name="connsiteX7" fmla="*/ 9338330 w 9906000"/>
                <a:gd name="connsiteY7" fmla="*/ 1026161 h 1026162"/>
                <a:gd name="connsiteX8" fmla="*/ 2000121 w 9906000"/>
                <a:gd name="connsiteY8" fmla="*/ 1 h 1026162"/>
                <a:gd name="connsiteX9" fmla="*/ 2152635 w 9906000"/>
                <a:gd name="connsiteY9" fmla="*/ 1 h 1026162"/>
                <a:gd name="connsiteX10" fmla="*/ 1560182 w 9906000"/>
                <a:gd name="connsiteY10" fmla="*/ 1026161 h 1026162"/>
                <a:gd name="connsiteX11" fmla="*/ 1407668 w 9906000"/>
                <a:gd name="connsiteY11" fmla="*/ 1026161 h 1026162"/>
                <a:gd name="connsiteX12" fmla="*/ 5660425 w 9906000"/>
                <a:gd name="connsiteY12" fmla="*/ 1 h 1026162"/>
                <a:gd name="connsiteX13" fmla="*/ 5812937 w 9906000"/>
                <a:gd name="connsiteY13" fmla="*/ 1 h 1026162"/>
                <a:gd name="connsiteX14" fmla="*/ 5220483 w 9906000"/>
                <a:gd name="connsiteY14" fmla="*/ 1026161 h 1026162"/>
                <a:gd name="connsiteX15" fmla="*/ 5067971 w 9906000"/>
                <a:gd name="connsiteY15" fmla="*/ 1026161 h 1026162"/>
                <a:gd name="connsiteX16" fmla="*/ 5507911 w 9906000"/>
                <a:gd name="connsiteY16" fmla="*/ 1 h 1026162"/>
                <a:gd name="connsiteX17" fmla="*/ 4915457 w 9906000"/>
                <a:gd name="connsiteY17" fmla="*/ 1026161 h 1026162"/>
                <a:gd name="connsiteX18" fmla="*/ 4762945 w 9906000"/>
                <a:gd name="connsiteY18" fmla="*/ 1026161 h 1026162"/>
                <a:gd name="connsiteX19" fmla="*/ 5355399 w 9906000"/>
                <a:gd name="connsiteY19" fmla="*/ 1 h 1026162"/>
                <a:gd name="connsiteX20" fmla="*/ 9320732 w 9906000"/>
                <a:gd name="connsiteY20" fmla="*/ 1 h 1026162"/>
                <a:gd name="connsiteX21" fmla="*/ 9473245 w 9906000"/>
                <a:gd name="connsiteY21" fmla="*/ 1 h 1026162"/>
                <a:gd name="connsiteX22" fmla="*/ 8880791 w 9906000"/>
                <a:gd name="connsiteY22" fmla="*/ 1026161 h 1026162"/>
                <a:gd name="connsiteX23" fmla="*/ 8728277 w 9906000"/>
                <a:gd name="connsiteY23" fmla="*/ 1026161 h 1026162"/>
                <a:gd name="connsiteX24" fmla="*/ 8253142 w 9906000"/>
                <a:gd name="connsiteY24" fmla="*/ 1 h 1026162"/>
                <a:gd name="connsiteX25" fmla="*/ 7660689 w 9906000"/>
                <a:gd name="connsiteY25" fmla="*/ 1026161 h 1026162"/>
                <a:gd name="connsiteX26" fmla="*/ 7508176 w 9906000"/>
                <a:gd name="connsiteY26" fmla="*/ 1026161 h 1026162"/>
                <a:gd name="connsiteX27" fmla="*/ 8100629 w 9906000"/>
                <a:gd name="connsiteY27" fmla="*/ 1 h 1026162"/>
                <a:gd name="connsiteX28" fmla="*/ 7490578 w 9906000"/>
                <a:gd name="connsiteY28" fmla="*/ 1 h 1026162"/>
                <a:gd name="connsiteX29" fmla="*/ 7643091 w 9906000"/>
                <a:gd name="connsiteY29" fmla="*/ 1 h 1026162"/>
                <a:gd name="connsiteX30" fmla="*/ 7050637 w 9906000"/>
                <a:gd name="connsiteY30" fmla="*/ 1026161 h 1026162"/>
                <a:gd name="connsiteX31" fmla="*/ 6898125 w 9906000"/>
                <a:gd name="connsiteY31" fmla="*/ 1026161 h 1026162"/>
                <a:gd name="connsiteX32" fmla="*/ 7185553 w 9906000"/>
                <a:gd name="connsiteY32" fmla="*/ 1 h 1026162"/>
                <a:gd name="connsiteX33" fmla="*/ 7338065 w 9906000"/>
                <a:gd name="connsiteY33" fmla="*/ 1 h 1026162"/>
                <a:gd name="connsiteX34" fmla="*/ 6745612 w 9906000"/>
                <a:gd name="connsiteY34" fmla="*/ 1026161 h 1026162"/>
                <a:gd name="connsiteX35" fmla="*/ 6593099 w 9906000"/>
                <a:gd name="connsiteY35" fmla="*/ 1026161 h 1026162"/>
                <a:gd name="connsiteX36" fmla="*/ 4135300 w 9906000"/>
                <a:gd name="connsiteY36" fmla="*/ 1 h 1026162"/>
                <a:gd name="connsiteX37" fmla="*/ 4287814 w 9906000"/>
                <a:gd name="connsiteY37" fmla="*/ 1 h 1026162"/>
                <a:gd name="connsiteX38" fmla="*/ 3695361 w 9906000"/>
                <a:gd name="connsiteY38" fmla="*/ 1026161 h 1026162"/>
                <a:gd name="connsiteX39" fmla="*/ 3542846 w 9906000"/>
                <a:gd name="connsiteY39" fmla="*/ 1026161 h 1026162"/>
                <a:gd name="connsiteX40" fmla="*/ 3830274 w 9906000"/>
                <a:gd name="connsiteY40" fmla="*/ 1 h 1026162"/>
                <a:gd name="connsiteX41" fmla="*/ 3982788 w 9906000"/>
                <a:gd name="connsiteY41" fmla="*/ 1 h 1026162"/>
                <a:gd name="connsiteX42" fmla="*/ 3390335 w 9906000"/>
                <a:gd name="connsiteY42" fmla="*/ 1026161 h 1026162"/>
                <a:gd name="connsiteX43" fmla="*/ 3237821 w 9906000"/>
                <a:gd name="connsiteY43" fmla="*/ 1026161 h 1026162"/>
                <a:gd name="connsiteX44" fmla="*/ 3372738 w 9906000"/>
                <a:gd name="connsiteY44" fmla="*/ 1 h 1026162"/>
                <a:gd name="connsiteX45" fmla="*/ 2780285 w 9906000"/>
                <a:gd name="connsiteY45" fmla="*/ 1026161 h 1026162"/>
                <a:gd name="connsiteX46" fmla="*/ 2627769 w 9906000"/>
                <a:gd name="connsiteY46" fmla="*/ 1026161 h 1026162"/>
                <a:gd name="connsiteX47" fmla="*/ 3220223 w 9906000"/>
                <a:gd name="connsiteY47" fmla="*/ 1 h 1026162"/>
                <a:gd name="connsiteX48" fmla="*/ 2915198 w 9906000"/>
                <a:gd name="connsiteY48" fmla="*/ 1 h 1026162"/>
                <a:gd name="connsiteX49" fmla="*/ 3067710 w 9906000"/>
                <a:gd name="connsiteY49" fmla="*/ 1 h 1026162"/>
                <a:gd name="connsiteX50" fmla="*/ 2475257 w 9906000"/>
                <a:gd name="connsiteY50" fmla="*/ 1026161 h 1026162"/>
                <a:gd name="connsiteX51" fmla="*/ 2322745 w 9906000"/>
                <a:gd name="connsiteY51" fmla="*/ 1026161 h 1026162"/>
                <a:gd name="connsiteX52" fmla="*/ 2457662 w 9906000"/>
                <a:gd name="connsiteY52" fmla="*/ 1 h 1026162"/>
                <a:gd name="connsiteX53" fmla="*/ 1865209 w 9906000"/>
                <a:gd name="connsiteY53" fmla="*/ 1026161 h 1026162"/>
                <a:gd name="connsiteX54" fmla="*/ 1712696 w 9906000"/>
                <a:gd name="connsiteY54" fmla="*/ 1026161 h 1026162"/>
                <a:gd name="connsiteX55" fmla="*/ 2305149 w 9906000"/>
                <a:gd name="connsiteY55" fmla="*/ 1 h 1026162"/>
                <a:gd name="connsiteX56" fmla="*/ 474994 w 9906000"/>
                <a:gd name="connsiteY56" fmla="*/ 1 h 1026162"/>
                <a:gd name="connsiteX57" fmla="*/ 627507 w 9906000"/>
                <a:gd name="connsiteY57" fmla="*/ 1 h 1026162"/>
                <a:gd name="connsiteX58" fmla="*/ 35053 w 9906000"/>
                <a:gd name="connsiteY58" fmla="*/ 1026161 h 1026162"/>
                <a:gd name="connsiteX59" fmla="*/ 0 w 9906000"/>
                <a:gd name="connsiteY59" fmla="*/ 1026161 h 1026162"/>
                <a:gd name="connsiteX60" fmla="*/ 0 w 9906000"/>
                <a:gd name="connsiteY60" fmla="*/ 822715 h 1026162"/>
                <a:gd name="connsiteX61" fmla="*/ 9625758 w 9906000"/>
                <a:gd name="connsiteY61" fmla="*/ 1 h 1026162"/>
                <a:gd name="connsiteX62" fmla="*/ 9778271 w 9906000"/>
                <a:gd name="connsiteY62" fmla="*/ 1 h 1026162"/>
                <a:gd name="connsiteX63" fmla="*/ 9185817 w 9906000"/>
                <a:gd name="connsiteY63" fmla="*/ 1026161 h 1026162"/>
                <a:gd name="connsiteX64" fmla="*/ 9033304 w 9906000"/>
                <a:gd name="connsiteY64" fmla="*/ 1026161 h 1026162"/>
                <a:gd name="connsiteX65" fmla="*/ 8863194 w 9906000"/>
                <a:gd name="connsiteY65" fmla="*/ 1 h 1026162"/>
                <a:gd name="connsiteX66" fmla="*/ 8270740 w 9906000"/>
                <a:gd name="connsiteY66" fmla="*/ 1026161 h 1026162"/>
                <a:gd name="connsiteX67" fmla="*/ 8118227 w 9906000"/>
                <a:gd name="connsiteY67" fmla="*/ 1026161 h 1026162"/>
                <a:gd name="connsiteX68" fmla="*/ 8710681 w 9906000"/>
                <a:gd name="connsiteY68" fmla="*/ 1 h 1026162"/>
                <a:gd name="connsiteX69" fmla="*/ 8558168 w 9906000"/>
                <a:gd name="connsiteY69" fmla="*/ 1 h 1026162"/>
                <a:gd name="connsiteX70" fmla="*/ 7965714 w 9906000"/>
                <a:gd name="connsiteY70" fmla="*/ 1026162 h 1026162"/>
                <a:gd name="connsiteX71" fmla="*/ 7813202 w 9906000"/>
                <a:gd name="connsiteY71" fmla="*/ 1026161 h 1026162"/>
                <a:gd name="connsiteX72" fmla="*/ 8405656 w 9906000"/>
                <a:gd name="connsiteY72" fmla="*/ 1 h 1026162"/>
                <a:gd name="connsiteX73" fmla="*/ 7795604 w 9906000"/>
                <a:gd name="connsiteY73" fmla="*/ 1 h 1026162"/>
                <a:gd name="connsiteX74" fmla="*/ 7948117 w 9906000"/>
                <a:gd name="connsiteY74" fmla="*/ 1 h 1026162"/>
                <a:gd name="connsiteX75" fmla="*/ 7355663 w 9906000"/>
                <a:gd name="connsiteY75" fmla="*/ 1026161 h 1026162"/>
                <a:gd name="connsiteX76" fmla="*/ 7203150 w 9906000"/>
                <a:gd name="connsiteY76" fmla="*/ 1026161 h 1026162"/>
                <a:gd name="connsiteX77" fmla="*/ 7033040 w 9906000"/>
                <a:gd name="connsiteY77" fmla="*/ 1 h 1026162"/>
                <a:gd name="connsiteX78" fmla="*/ 6440586 w 9906000"/>
                <a:gd name="connsiteY78" fmla="*/ 1026161 h 1026162"/>
                <a:gd name="connsiteX79" fmla="*/ 6288073 w 9906000"/>
                <a:gd name="connsiteY79" fmla="*/ 1026161 h 1026162"/>
                <a:gd name="connsiteX80" fmla="*/ 6880527 w 9906000"/>
                <a:gd name="connsiteY80" fmla="*/ 1 h 1026162"/>
                <a:gd name="connsiteX81" fmla="*/ 6728014 w 9906000"/>
                <a:gd name="connsiteY81" fmla="*/ 1 h 1026162"/>
                <a:gd name="connsiteX82" fmla="*/ 6135560 w 9906000"/>
                <a:gd name="connsiteY82" fmla="*/ 1026161 h 1026162"/>
                <a:gd name="connsiteX83" fmla="*/ 5983047 w 9906000"/>
                <a:gd name="connsiteY83" fmla="*/ 1026161 h 1026162"/>
                <a:gd name="connsiteX84" fmla="*/ 6575501 w 9906000"/>
                <a:gd name="connsiteY84" fmla="*/ 1 h 1026162"/>
                <a:gd name="connsiteX85" fmla="*/ 5965450 w 9906000"/>
                <a:gd name="connsiteY85" fmla="*/ 1 h 1026162"/>
                <a:gd name="connsiteX86" fmla="*/ 6117963 w 9906000"/>
                <a:gd name="connsiteY86" fmla="*/ 1 h 1026162"/>
                <a:gd name="connsiteX87" fmla="*/ 5525509 w 9906000"/>
                <a:gd name="connsiteY87" fmla="*/ 1026161 h 1026162"/>
                <a:gd name="connsiteX88" fmla="*/ 5372996 w 9906000"/>
                <a:gd name="connsiteY88" fmla="*/ 1026161 h 1026162"/>
                <a:gd name="connsiteX89" fmla="*/ 5050373 w 9906000"/>
                <a:gd name="connsiteY89" fmla="*/ 1 h 1026162"/>
                <a:gd name="connsiteX90" fmla="*/ 5202885 w 9906000"/>
                <a:gd name="connsiteY90" fmla="*/ 1 h 1026162"/>
                <a:gd name="connsiteX91" fmla="*/ 4610431 w 9906000"/>
                <a:gd name="connsiteY91" fmla="*/ 1026161 h 1026162"/>
                <a:gd name="connsiteX92" fmla="*/ 4457919 w 9906000"/>
                <a:gd name="connsiteY92" fmla="*/ 1026161 h 1026162"/>
                <a:gd name="connsiteX93" fmla="*/ 4897859 w 9906000"/>
                <a:gd name="connsiteY93" fmla="*/ 1 h 1026162"/>
                <a:gd name="connsiteX94" fmla="*/ 4305405 w 9906000"/>
                <a:gd name="connsiteY94" fmla="*/ 1026161 h 1026162"/>
                <a:gd name="connsiteX95" fmla="*/ 4152893 w 9906000"/>
                <a:gd name="connsiteY95" fmla="*/ 1026161 h 1026162"/>
                <a:gd name="connsiteX96" fmla="*/ 4745346 w 9906000"/>
                <a:gd name="connsiteY96" fmla="*/ 1 h 1026162"/>
                <a:gd name="connsiteX97" fmla="*/ 4592834 w 9906000"/>
                <a:gd name="connsiteY97" fmla="*/ 1 h 1026162"/>
                <a:gd name="connsiteX98" fmla="*/ 4000381 w 9906000"/>
                <a:gd name="connsiteY98" fmla="*/ 1026161 h 1026162"/>
                <a:gd name="connsiteX99" fmla="*/ 3847867 w 9906000"/>
                <a:gd name="connsiteY99" fmla="*/ 1026161 h 1026162"/>
                <a:gd name="connsiteX100" fmla="*/ 4440321 w 9906000"/>
                <a:gd name="connsiteY100" fmla="*/ 1 h 1026162"/>
                <a:gd name="connsiteX101" fmla="*/ 3677762 w 9906000"/>
                <a:gd name="connsiteY101" fmla="*/ 1 h 1026162"/>
                <a:gd name="connsiteX102" fmla="*/ 3085308 w 9906000"/>
                <a:gd name="connsiteY102" fmla="*/ 1026161 h 1026162"/>
                <a:gd name="connsiteX103" fmla="*/ 2932795 w 9906000"/>
                <a:gd name="connsiteY103" fmla="*/ 1026161 h 1026162"/>
                <a:gd name="connsiteX104" fmla="*/ 3525248 w 9906000"/>
                <a:gd name="connsiteY104" fmla="*/ 1 h 1026162"/>
                <a:gd name="connsiteX105" fmla="*/ 2610174 w 9906000"/>
                <a:gd name="connsiteY105" fmla="*/ 1 h 1026162"/>
                <a:gd name="connsiteX106" fmla="*/ 2762687 w 9906000"/>
                <a:gd name="connsiteY106" fmla="*/ 1 h 1026162"/>
                <a:gd name="connsiteX107" fmla="*/ 2170233 w 9906000"/>
                <a:gd name="connsiteY107" fmla="*/ 1026161 h 1026162"/>
                <a:gd name="connsiteX108" fmla="*/ 2017720 w 9906000"/>
                <a:gd name="connsiteY108" fmla="*/ 1026162 h 1026162"/>
                <a:gd name="connsiteX109" fmla="*/ 1847610 w 9906000"/>
                <a:gd name="connsiteY109" fmla="*/ 1 h 1026162"/>
                <a:gd name="connsiteX110" fmla="*/ 1255156 w 9906000"/>
                <a:gd name="connsiteY110" fmla="*/ 1026161 h 1026162"/>
                <a:gd name="connsiteX111" fmla="*/ 1102643 w 9906000"/>
                <a:gd name="connsiteY111" fmla="*/ 1026161 h 1026162"/>
                <a:gd name="connsiteX112" fmla="*/ 1695097 w 9906000"/>
                <a:gd name="connsiteY112" fmla="*/ 1 h 1026162"/>
                <a:gd name="connsiteX113" fmla="*/ 1390070 w 9906000"/>
                <a:gd name="connsiteY113" fmla="*/ 1 h 1026162"/>
                <a:gd name="connsiteX114" fmla="*/ 1542583 w 9906000"/>
                <a:gd name="connsiteY114" fmla="*/ 1 h 1026162"/>
                <a:gd name="connsiteX115" fmla="*/ 950129 w 9906000"/>
                <a:gd name="connsiteY115" fmla="*/ 1026161 h 1026162"/>
                <a:gd name="connsiteX116" fmla="*/ 797617 w 9906000"/>
                <a:gd name="connsiteY116" fmla="*/ 1026161 h 1026162"/>
                <a:gd name="connsiteX117" fmla="*/ 780020 w 9906000"/>
                <a:gd name="connsiteY117" fmla="*/ 1 h 1026162"/>
                <a:gd name="connsiteX118" fmla="*/ 932533 w 9906000"/>
                <a:gd name="connsiteY118" fmla="*/ 1 h 1026162"/>
                <a:gd name="connsiteX119" fmla="*/ 340079 w 9906000"/>
                <a:gd name="connsiteY119" fmla="*/ 1026161 h 1026162"/>
                <a:gd name="connsiteX120" fmla="*/ 187566 w 9906000"/>
                <a:gd name="connsiteY120" fmla="*/ 1026161 h 1026162"/>
                <a:gd name="connsiteX121" fmla="*/ 169970 w 9906000"/>
                <a:gd name="connsiteY121" fmla="*/ 1 h 1026162"/>
                <a:gd name="connsiteX122" fmla="*/ 322482 w 9906000"/>
                <a:gd name="connsiteY122" fmla="*/ 1 h 1026162"/>
                <a:gd name="connsiteX123" fmla="*/ 0 w 9906000"/>
                <a:gd name="connsiteY123" fmla="*/ 558557 h 1026162"/>
                <a:gd name="connsiteX124" fmla="*/ 0 w 9906000"/>
                <a:gd name="connsiteY124" fmla="*/ 294397 h 1026162"/>
                <a:gd name="connsiteX125" fmla="*/ 0 w 9906000"/>
                <a:gd name="connsiteY125" fmla="*/ 1 h 1026162"/>
                <a:gd name="connsiteX126" fmla="*/ 17457 w 9906000"/>
                <a:gd name="connsiteY126" fmla="*/ 1 h 1026162"/>
                <a:gd name="connsiteX127" fmla="*/ 0 w 9906000"/>
                <a:gd name="connsiteY127" fmla="*/ 30237 h 1026162"/>
                <a:gd name="connsiteX128" fmla="*/ 9168220 w 9906000"/>
                <a:gd name="connsiteY128" fmla="*/ 0 h 1026162"/>
                <a:gd name="connsiteX129" fmla="*/ 8575766 w 9906000"/>
                <a:gd name="connsiteY129" fmla="*/ 1026161 h 1026162"/>
                <a:gd name="connsiteX130" fmla="*/ 8423253 w 9906000"/>
                <a:gd name="connsiteY130" fmla="*/ 1026161 h 1026162"/>
                <a:gd name="connsiteX131" fmla="*/ 9015706 w 9906000"/>
                <a:gd name="connsiteY131" fmla="*/ 1 h 1026162"/>
                <a:gd name="connsiteX132" fmla="*/ 6270476 w 9906000"/>
                <a:gd name="connsiteY132" fmla="*/ 0 h 1026162"/>
                <a:gd name="connsiteX133" fmla="*/ 6422988 w 9906000"/>
                <a:gd name="connsiteY133" fmla="*/ 1 h 1026162"/>
                <a:gd name="connsiteX134" fmla="*/ 5830535 w 9906000"/>
                <a:gd name="connsiteY134" fmla="*/ 1026161 h 1026162"/>
                <a:gd name="connsiteX135" fmla="*/ 5678022 w 9906000"/>
                <a:gd name="connsiteY135" fmla="*/ 1026161 h 1026162"/>
                <a:gd name="connsiteX136" fmla="*/ 1085046 w 9906000"/>
                <a:gd name="connsiteY136" fmla="*/ 0 h 1026162"/>
                <a:gd name="connsiteX137" fmla="*/ 1237558 w 9906000"/>
                <a:gd name="connsiteY137" fmla="*/ 1 h 1026162"/>
                <a:gd name="connsiteX138" fmla="*/ 645105 w 9906000"/>
                <a:gd name="connsiteY138" fmla="*/ 1026161 h 1026162"/>
                <a:gd name="connsiteX139" fmla="*/ 492592 w 9906000"/>
                <a:gd name="connsiteY139" fmla="*/ 1026161 h 102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</a:cxnLst>
              <a:rect l="l" t="t" r="r" b="b"/>
              <a:pathLst>
                <a:path w="9906000" h="1026162">
                  <a:moveTo>
                    <a:pt x="9906000" y="571248"/>
                  </a:moveTo>
                  <a:lnTo>
                    <a:pt x="9906000" y="835408"/>
                  </a:lnTo>
                  <a:lnTo>
                    <a:pt x="9795869" y="1026161"/>
                  </a:lnTo>
                  <a:lnTo>
                    <a:pt x="9643355" y="1026161"/>
                  </a:lnTo>
                  <a:close/>
                  <a:moveTo>
                    <a:pt x="9906000" y="42928"/>
                  </a:moveTo>
                  <a:lnTo>
                    <a:pt x="9905999" y="307088"/>
                  </a:lnTo>
                  <a:lnTo>
                    <a:pt x="9490843" y="1026161"/>
                  </a:lnTo>
                  <a:lnTo>
                    <a:pt x="9338330" y="1026161"/>
                  </a:lnTo>
                  <a:close/>
                  <a:moveTo>
                    <a:pt x="2000121" y="1"/>
                  </a:moveTo>
                  <a:lnTo>
                    <a:pt x="2152635" y="1"/>
                  </a:lnTo>
                  <a:lnTo>
                    <a:pt x="1560182" y="1026161"/>
                  </a:lnTo>
                  <a:lnTo>
                    <a:pt x="1407668" y="1026161"/>
                  </a:lnTo>
                  <a:close/>
                  <a:moveTo>
                    <a:pt x="5660425" y="1"/>
                  </a:moveTo>
                  <a:lnTo>
                    <a:pt x="5812937" y="1"/>
                  </a:lnTo>
                  <a:lnTo>
                    <a:pt x="5220483" y="1026161"/>
                  </a:lnTo>
                  <a:lnTo>
                    <a:pt x="5067971" y="1026161"/>
                  </a:lnTo>
                  <a:close/>
                  <a:moveTo>
                    <a:pt x="5507911" y="1"/>
                  </a:moveTo>
                  <a:lnTo>
                    <a:pt x="4915457" y="1026161"/>
                  </a:lnTo>
                  <a:lnTo>
                    <a:pt x="4762945" y="1026161"/>
                  </a:lnTo>
                  <a:lnTo>
                    <a:pt x="5355399" y="1"/>
                  </a:lnTo>
                  <a:close/>
                  <a:moveTo>
                    <a:pt x="9320732" y="1"/>
                  </a:moveTo>
                  <a:lnTo>
                    <a:pt x="9473245" y="1"/>
                  </a:lnTo>
                  <a:lnTo>
                    <a:pt x="8880791" y="1026161"/>
                  </a:lnTo>
                  <a:lnTo>
                    <a:pt x="8728277" y="1026161"/>
                  </a:lnTo>
                  <a:close/>
                  <a:moveTo>
                    <a:pt x="8253142" y="1"/>
                  </a:moveTo>
                  <a:lnTo>
                    <a:pt x="7660689" y="1026161"/>
                  </a:lnTo>
                  <a:lnTo>
                    <a:pt x="7508176" y="1026161"/>
                  </a:lnTo>
                  <a:lnTo>
                    <a:pt x="8100629" y="1"/>
                  </a:lnTo>
                  <a:close/>
                  <a:moveTo>
                    <a:pt x="7490578" y="1"/>
                  </a:moveTo>
                  <a:lnTo>
                    <a:pt x="7643091" y="1"/>
                  </a:lnTo>
                  <a:lnTo>
                    <a:pt x="7050637" y="1026161"/>
                  </a:lnTo>
                  <a:lnTo>
                    <a:pt x="6898125" y="1026161"/>
                  </a:lnTo>
                  <a:close/>
                  <a:moveTo>
                    <a:pt x="7185553" y="1"/>
                  </a:moveTo>
                  <a:lnTo>
                    <a:pt x="7338065" y="1"/>
                  </a:lnTo>
                  <a:lnTo>
                    <a:pt x="6745612" y="1026161"/>
                  </a:lnTo>
                  <a:lnTo>
                    <a:pt x="6593099" y="1026161"/>
                  </a:lnTo>
                  <a:close/>
                  <a:moveTo>
                    <a:pt x="4135300" y="1"/>
                  </a:moveTo>
                  <a:lnTo>
                    <a:pt x="4287814" y="1"/>
                  </a:lnTo>
                  <a:lnTo>
                    <a:pt x="3695361" y="1026161"/>
                  </a:lnTo>
                  <a:lnTo>
                    <a:pt x="3542846" y="1026161"/>
                  </a:lnTo>
                  <a:close/>
                  <a:moveTo>
                    <a:pt x="3830274" y="1"/>
                  </a:moveTo>
                  <a:lnTo>
                    <a:pt x="3982788" y="1"/>
                  </a:lnTo>
                  <a:lnTo>
                    <a:pt x="3390335" y="1026161"/>
                  </a:lnTo>
                  <a:lnTo>
                    <a:pt x="3237821" y="1026161"/>
                  </a:lnTo>
                  <a:close/>
                  <a:moveTo>
                    <a:pt x="3372738" y="1"/>
                  </a:moveTo>
                  <a:lnTo>
                    <a:pt x="2780285" y="1026161"/>
                  </a:lnTo>
                  <a:lnTo>
                    <a:pt x="2627769" y="1026161"/>
                  </a:lnTo>
                  <a:lnTo>
                    <a:pt x="3220223" y="1"/>
                  </a:lnTo>
                  <a:close/>
                  <a:moveTo>
                    <a:pt x="2915198" y="1"/>
                  </a:moveTo>
                  <a:lnTo>
                    <a:pt x="3067710" y="1"/>
                  </a:lnTo>
                  <a:lnTo>
                    <a:pt x="2475257" y="1026161"/>
                  </a:lnTo>
                  <a:lnTo>
                    <a:pt x="2322745" y="1026161"/>
                  </a:lnTo>
                  <a:close/>
                  <a:moveTo>
                    <a:pt x="2457662" y="1"/>
                  </a:moveTo>
                  <a:lnTo>
                    <a:pt x="1865209" y="1026161"/>
                  </a:lnTo>
                  <a:lnTo>
                    <a:pt x="1712696" y="1026161"/>
                  </a:lnTo>
                  <a:lnTo>
                    <a:pt x="2305149" y="1"/>
                  </a:lnTo>
                  <a:close/>
                  <a:moveTo>
                    <a:pt x="474994" y="1"/>
                  </a:moveTo>
                  <a:lnTo>
                    <a:pt x="627507" y="1"/>
                  </a:lnTo>
                  <a:lnTo>
                    <a:pt x="35053" y="1026161"/>
                  </a:lnTo>
                  <a:lnTo>
                    <a:pt x="0" y="1026161"/>
                  </a:lnTo>
                  <a:lnTo>
                    <a:pt x="0" y="822715"/>
                  </a:lnTo>
                  <a:close/>
                  <a:moveTo>
                    <a:pt x="9625758" y="1"/>
                  </a:moveTo>
                  <a:lnTo>
                    <a:pt x="9778271" y="1"/>
                  </a:lnTo>
                  <a:lnTo>
                    <a:pt x="9185817" y="1026161"/>
                  </a:lnTo>
                  <a:lnTo>
                    <a:pt x="9033304" y="1026161"/>
                  </a:lnTo>
                  <a:close/>
                  <a:moveTo>
                    <a:pt x="8863194" y="1"/>
                  </a:moveTo>
                  <a:lnTo>
                    <a:pt x="8270740" y="1026161"/>
                  </a:lnTo>
                  <a:lnTo>
                    <a:pt x="8118227" y="1026161"/>
                  </a:lnTo>
                  <a:lnTo>
                    <a:pt x="8710681" y="1"/>
                  </a:lnTo>
                  <a:close/>
                  <a:moveTo>
                    <a:pt x="8558168" y="1"/>
                  </a:moveTo>
                  <a:lnTo>
                    <a:pt x="7965714" y="1026162"/>
                  </a:lnTo>
                  <a:lnTo>
                    <a:pt x="7813202" y="1026161"/>
                  </a:lnTo>
                  <a:lnTo>
                    <a:pt x="8405656" y="1"/>
                  </a:lnTo>
                  <a:close/>
                  <a:moveTo>
                    <a:pt x="7795604" y="1"/>
                  </a:moveTo>
                  <a:lnTo>
                    <a:pt x="7948117" y="1"/>
                  </a:lnTo>
                  <a:lnTo>
                    <a:pt x="7355663" y="1026161"/>
                  </a:lnTo>
                  <a:lnTo>
                    <a:pt x="7203150" y="1026161"/>
                  </a:lnTo>
                  <a:close/>
                  <a:moveTo>
                    <a:pt x="7033040" y="1"/>
                  </a:moveTo>
                  <a:lnTo>
                    <a:pt x="6440586" y="1026161"/>
                  </a:lnTo>
                  <a:lnTo>
                    <a:pt x="6288073" y="1026161"/>
                  </a:lnTo>
                  <a:lnTo>
                    <a:pt x="6880527" y="1"/>
                  </a:lnTo>
                  <a:close/>
                  <a:moveTo>
                    <a:pt x="6728014" y="1"/>
                  </a:moveTo>
                  <a:lnTo>
                    <a:pt x="6135560" y="1026161"/>
                  </a:lnTo>
                  <a:lnTo>
                    <a:pt x="5983047" y="1026161"/>
                  </a:lnTo>
                  <a:lnTo>
                    <a:pt x="6575501" y="1"/>
                  </a:lnTo>
                  <a:close/>
                  <a:moveTo>
                    <a:pt x="5965450" y="1"/>
                  </a:moveTo>
                  <a:lnTo>
                    <a:pt x="6117963" y="1"/>
                  </a:lnTo>
                  <a:lnTo>
                    <a:pt x="5525509" y="1026161"/>
                  </a:lnTo>
                  <a:lnTo>
                    <a:pt x="5372996" y="1026161"/>
                  </a:lnTo>
                  <a:close/>
                  <a:moveTo>
                    <a:pt x="5050373" y="1"/>
                  </a:moveTo>
                  <a:lnTo>
                    <a:pt x="5202885" y="1"/>
                  </a:lnTo>
                  <a:lnTo>
                    <a:pt x="4610431" y="1026161"/>
                  </a:lnTo>
                  <a:lnTo>
                    <a:pt x="4457919" y="1026161"/>
                  </a:lnTo>
                  <a:close/>
                  <a:moveTo>
                    <a:pt x="4897859" y="1"/>
                  </a:moveTo>
                  <a:lnTo>
                    <a:pt x="4305405" y="1026161"/>
                  </a:lnTo>
                  <a:lnTo>
                    <a:pt x="4152893" y="1026161"/>
                  </a:lnTo>
                  <a:lnTo>
                    <a:pt x="4745346" y="1"/>
                  </a:lnTo>
                  <a:close/>
                  <a:moveTo>
                    <a:pt x="4592834" y="1"/>
                  </a:moveTo>
                  <a:lnTo>
                    <a:pt x="4000381" y="1026161"/>
                  </a:lnTo>
                  <a:lnTo>
                    <a:pt x="3847867" y="1026161"/>
                  </a:lnTo>
                  <a:lnTo>
                    <a:pt x="4440321" y="1"/>
                  </a:lnTo>
                  <a:close/>
                  <a:moveTo>
                    <a:pt x="3677762" y="1"/>
                  </a:moveTo>
                  <a:lnTo>
                    <a:pt x="3085308" y="1026161"/>
                  </a:lnTo>
                  <a:lnTo>
                    <a:pt x="2932795" y="1026161"/>
                  </a:lnTo>
                  <a:lnTo>
                    <a:pt x="3525248" y="1"/>
                  </a:lnTo>
                  <a:close/>
                  <a:moveTo>
                    <a:pt x="2610174" y="1"/>
                  </a:moveTo>
                  <a:lnTo>
                    <a:pt x="2762687" y="1"/>
                  </a:lnTo>
                  <a:lnTo>
                    <a:pt x="2170233" y="1026161"/>
                  </a:lnTo>
                  <a:lnTo>
                    <a:pt x="2017720" y="1026162"/>
                  </a:lnTo>
                  <a:close/>
                  <a:moveTo>
                    <a:pt x="1847610" y="1"/>
                  </a:moveTo>
                  <a:lnTo>
                    <a:pt x="1255156" y="1026161"/>
                  </a:lnTo>
                  <a:lnTo>
                    <a:pt x="1102643" y="1026161"/>
                  </a:lnTo>
                  <a:lnTo>
                    <a:pt x="1695097" y="1"/>
                  </a:lnTo>
                  <a:close/>
                  <a:moveTo>
                    <a:pt x="1390070" y="1"/>
                  </a:moveTo>
                  <a:lnTo>
                    <a:pt x="1542583" y="1"/>
                  </a:lnTo>
                  <a:lnTo>
                    <a:pt x="950129" y="1026161"/>
                  </a:lnTo>
                  <a:lnTo>
                    <a:pt x="797617" y="1026161"/>
                  </a:lnTo>
                  <a:close/>
                  <a:moveTo>
                    <a:pt x="780020" y="1"/>
                  </a:moveTo>
                  <a:lnTo>
                    <a:pt x="932533" y="1"/>
                  </a:lnTo>
                  <a:lnTo>
                    <a:pt x="340079" y="1026161"/>
                  </a:lnTo>
                  <a:lnTo>
                    <a:pt x="187566" y="1026161"/>
                  </a:lnTo>
                  <a:close/>
                  <a:moveTo>
                    <a:pt x="169970" y="1"/>
                  </a:moveTo>
                  <a:lnTo>
                    <a:pt x="322482" y="1"/>
                  </a:lnTo>
                  <a:lnTo>
                    <a:pt x="0" y="558557"/>
                  </a:lnTo>
                  <a:lnTo>
                    <a:pt x="0" y="294397"/>
                  </a:lnTo>
                  <a:close/>
                  <a:moveTo>
                    <a:pt x="0" y="1"/>
                  </a:moveTo>
                  <a:lnTo>
                    <a:pt x="17457" y="1"/>
                  </a:lnTo>
                  <a:lnTo>
                    <a:pt x="0" y="30237"/>
                  </a:lnTo>
                  <a:close/>
                  <a:moveTo>
                    <a:pt x="9168220" y="0"/>
                  </a:moveTo>
                  <a:lnTo>
                    <a:pt x="8575766" y="1026161"/>
                  </a:lnTo>
                  <a:lnTo>
                    <a:pt x="8423253" y="1026161"/>
                  </a:lnTo>
                  <a:lnTo>
                    <a:pt x="9015706" y="1"/>
                  </a:lnTo>
                  <a:close/>
                  <a:moveTo>
                    <a:pt x="6270476" y="0"/>
                  </a:moveTo>
                  <a:lnTo>
                    <a:pt x="6422988" y="1"/>
                  </a:lnTo>
                  <a:lnTo>
                    <a:pt x="5830535" y="1026161"/>
                  </a:lnTo>
                  <a:lnTo>
                    <a:pt x="5678022" y="1026161"/>
                  </a:lnTo>
                  <a:close/>
                  <a:moveTo>
                    <a:pt x="1085046" y="0"/>
                  </a:moveTo>
                  <a:lnTo>
                    <a:pt x="1237558" y="1"/>
                  </a:lnTo>
                  <a:lnTo>
                    <a:pt x="645105" y="1026161"/>
                  </a:lnTo>
                  <a:lnTo>
                    <a:pt x="492592" y="1026161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사각형: 둥근 모서리 15">
            <a:extLst>
              <a:ext uri="{FF2B5EF4-FFF2-40B4-BE49-F238E27FC236}">
                <a16:creationId xmlns:a16="http://schemas.microsoft.com/office/drawing/2014/main" id="{57915081-A3C2-48E6-93AE-A100354ACE33}"/>
              </a:ext>
            </a:extLst>
          </p:cNvPr>
          <p:cNvSpPr/>
          <p:nvPr userDrawn="1"/>
        </p:nvSpPr>
        <p:spPr>
          <a:xfrm>
            <a:off x="23736583" y="3352228"/>
            <a:ext cx="7435728" cy="1107996"/>
          </a:xfrm>
          <a:prstGeom prst="roundRect">
            <a:avLst>
              <a:gd name="adj" fmla="val 26296"/>
            </a:avLst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7200" b="1" kern="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KoPubWorld돋움체 Bold" panose="00000800000000000000" pitchFamily="2" charset="-127"/>
              </a:rPr>
              <a:t>  </a:t>
            </a:r>
            <a:r>
              <a:rPr lang="ko-KR" altLang="en-US" sz="7200" b="1" kern="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KoPubWorld돋움체 Bold" panose="00000800000000000000" pitchFamily="2" charset="-127"/>
              </a:rPr>
              <a:t>글로벌실감게임</a:t>
            </a:r>
            <a:endParaRPr lang="ko-KR" altLang="en-US" sz="7200" b="1" kern="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KoPubWorld돋움체 Bold" panose="00000800000000000000" pitchFamily="2" charset="-127"/>
            </a:endParaRPr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76454" y="3310647"/>
            <a:ext cx="1341273" cy="1332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21667" y="39919089"/>
            <a:ext cx="7755598" cy="1960687"/>
          </a:xfrm>
          <a:prstGeom prst="rect">
            <a:avLst/>
          </a:prstGeom>
        </p:spPr>
      </p:pic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FC9650F6-1CC9-4676-87BB-A4EF403F2091}"/>
              </a:ext>
            </a:extLst>
          </p:cNvPr>
          <p:cNvSpPr/>
          <p:nvPr userDrawn="1"/>
        </p:nvSpPr>
        <p:spPr>
          <a:xfrm>
            <a:off x="1382173" y="4758696"/>
            <a:ext cx="29774769" cy="6419317"/>
          </a:xfrm>
          <a:prstGeom prst="roundRect">
            <a:avLst>
              <a:gd name="adj" fmla="val 6530"/>
            </a:avLst>
          </a:prstGeom>
          <a:solidFill>
            <a:srgbClr val="E3EBF5"/>
          </a:solidFill>
          <a:ln w="76200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2C93E87B-3DEE-4EC5-8272-3746256434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804723" y="5173915"/>
            <a:ext cx="28929671" cy="4946065"/>
          </a:xfrm>
        </p:spPr>
        <p:txBody>
          <a:bodyPr>
            <a:normAutofit/>
          </a:bodyPr>
          <a:lstStyle>
            <a:lvl1pPr algn="ctr">
              <a:defRPr sz="115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dirty="0"/>
              <a:t>제목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D29112-BDE6-44D8-9634-4024C5DFE9A0}"/>
              </a:ext>
            </a:extLst>
          </p:cNvPr>
          <p:cNvSpPr txBox="1"/>
          <p:nvPr userDrawn="1"/>
        </p:nvSpPr>
        <p:spPr>
          <a:xfrm>
            <a:off x="12582232" y="708408"/>
            <a:ext cx="185900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altLang="ko-KR" sz="66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KoPubWorld돋움체 Bold" panose="00000800000000000000" pitchFamily="2" charset="-127"/>
              </a:rPr>
              <a:t>2022_2_</a:t>
            </a:r>
            <a:r>
              <a:rPr lang="ko-KR" altLang="en-US" sz="6600" dirty="0" err="1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KoPubWorld돋움체 Bold" panose="00000800000000000000" pitchFamily="2" charset="-127"/>
              </a:rPr>
              <a:t>마이크로디그리</a:t>
            </a:r>
            <a:r>
              <a:rPr lang="ko-KR" altLang="en-US" sz="66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KoPubWorld돋움체 Bold" panose="00000800000000000000" pitchFamily="2" charset="-127"/>
              </a:rPr>
              <a:t> </a:t>
            </a:r>
            <a:r>
              <a:rPr lang="en-US" altLang="ko-KR" sz="66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KoPubWorld돋움체 Bold" panose="00000800000000000000" pitchFamily="2" charset="-127"/>
              </a:rPr>
              <a:t>EXPO</a:t>
            </a:r>
            <a:r>
              <a:rPr lang="ko-KR" altLang="en-US" sz="66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KoPubWorld돋움체 Bold" panose="00000800000000000000" pitchFamily="2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446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426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63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67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54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397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54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BD9BF0-7548-4E0A-B7C4-AF57AD8975D9}" type="datetimeFigureOut">
              <a:rPr kumimoji="0" lang="ko-KR" altLang="en-US" sz="425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2023-11-06</a:t>
            </a:fld>
            <a:endParaRPr kumimoji="0" lang="ko-KR" altLang="en-US" sz="42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2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607F8-C8AB-4897-9DD3-B7C798745904}" type="slidenum">
              <a:rPr kumimoji="0" lang="ko-KR" altLang="en-US" sz="4252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42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65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D9BF0-7548-4E0A-B7C4-AF57AD8975D9}" type="datetimeFigureOut">
              <a:rPr lang="ko-KR" altLang="en-US" smtClean="0"/>
              <a:t>2023-11-06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07F8-C8AB-4897-9DD3-B7C798745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06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6EA692B-B5C0-4E0B-9E16-F7A3C2D22AC2}"/>
              </a:ext>
            </a:extLst>
          </p:cNvPr>
          <p:cNvSpPr txBox="1">
            <a:spLocks/>
          </p:cNvSpPr>
          <p:nvPr/>
        </p:nvSpPr>
        <p:spPr>
          <a:xfrm>
            <a:off x="358063" y="11015012"/>
            <a:ext cx="31683162" cy="711162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3239902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1500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pPr>
              <a:lnSpc>
                <a:spcPts val="28000"/>
              </a:lnSpc>
            </a:pPr>
            <a:r>
              <a:rPr lang="en-US" altLang="ko-KR" sz="15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2023</a:t>
            </a:r>
            <a:r>
              <a:rPr lang="ko-KR" altLang="en-US" sz="15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년도 건국대학교 실감미디어</a:t>
            </a:r>
            <a:endParaRPr lang="en-US" altLang="ko-KR" sz="150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>
              <a:lnSpc>
                <a:spcPts val="28000"/>
              </a:lnSpc>
            </a:pPr>
            <a:r>
              <a:rPr lang="ko-KR" altLang="en-US" sz="15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융합전공 프로젝트 경진대회</a:t>
            </a:r>
            <a:endParaRPr lang="en-US" altLang="ko-KR" sz="150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74912E9C-798D-FAF7-2C56-BE05724C5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3302" y="39859157"/>
            <a:ext cx="8373803" cy="2316786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CDFF5591-CCAD-C264-E8DC-D6779A902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2695" y="40071325"/>
            <a:ext cx="4328820" cy="153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E270A529-D308-157A-E1B6-422C276440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009" y="40071325"/>
            <a:ext cx="4328820" cy="15325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98AAD5-2E7A-B7C5-9140-34CE6948ADC4}"/>
              </a:ext>
            </a:extLst>
          </p:cNvPr>
          <p:cNvSpPr txBox="1"/>
          <p:nvPr/>
        </p:nvSpPr>
        <p:spPr>
          <a:xfrm>
            <a:off x="6456444" y="27851269"/>
            <a:ext cx="19807518" cy="5705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20000"/>
              </a:lnSpc>
              <a:spcBef>
                <a:spcPts val="1000"/>
              </a:spcBef>
            </a:pPr>
            <a:r>
              <a:rPr lang="ko-KR" altLang="en-US" sz="99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☑</a:t>
            </a:r>
            <a:r>
              <a:rPr lang="ko-KR" altLang="en-US" sz="10000" kern="0" spc="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 실감미디어 콘텐츠 기획 부문</a:t>
            </a:r>
            <a:endParaRPr lang="ko-KR" altLang="en-US" sz="10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ko-KR" altLang="en-US" sz="10000" kern="0" dirty="0">
                <a:solidFill>
                  <a:srgbClr val="000000"/>
                </a:solidFill>
                <a:latin typeface="휴먼명조"/>
                <a:ea typeface="휴먼명조"/>
              </a:rPr>
              <a:t>□</a:t>
            </a:r>
            <a:r>
              <a:rPr lang="ko-KR" altLang="en-US" sz="10000" kern="0" spc="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 실감미디어 기술 부문</a:t>
            </a:r>
            <a:endParaRPr lang="ko-KR" altLang="en-US" sz="10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ko-KR" altLang="en-US" sz="10000" kern="0" dirty="0">
                <a:solidFill>
                  <a:srgbClr val="000000"/>
                </a:solidFill>
                <a:latin typeface="휴먼명조"/>
                <a:ea typeface="휴먼명조"/>
              </a:rPr>
              <a:t>□</a:t>
            </a:r>
            <a:r>
              <a:rPr lang="ko-KR" altLang="en-US" sz="10000" kern="0" spc="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 실감미디어 비즈니스 부문</a:t>
            </a:r>
            <a:endParaRPr lang="ko-KR" altLang="en-US" sz="10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1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E61C4AAC-7463-7DC5-B0AD-F947323B4BE8}"/>
              </a:ext>
            </a:extLst>
          </p:cNvPr>
          <p:cNvSpPr/>
          <p:nvPr/>
        </p:nvSpPr>
        <p:spPr>
          <a:xfrm>
            <a:off x="1972906" y="2729478"/>
            <a:ext cx="28479257" cy="4982405"/>
          </a:xfrm>
          <a:prstGeom prst="roundRect">
            <a:avLst/>
          </a:prstGeom>
          <a:ln w="25400">
            <a:solidFill>
              <a:schemeClr val="accent5">
                <a:alpha val="98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483DD7D1-0471-4AFF-B4F1-F84CACD71641}"/>
              </a:ext>
            </a:extLst>
          </p:cNvPr>
          <p:cNvGrpSpPr/>
          <p:nvPr/>
        </p:nvGrpSpPr>
        <p:grpSpPr>
          <a:xfrm>
            <a:off x="2220406" y="9890155"/>
            <a:ext cx="13030057" cy="707886"/>
            <a:chOff x="-4618671" y="12947168"/>
            <a:chExt cx="13030057" cy="70788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5750164D-588A-4E85-A4A6-0110128FF511}"/>
                </a:ext>
              </a:extLst>
            </p:cNvPr>
            <p:cNvGrpSpPr/>
            <p:nvPr/>
          </p:nvGrpSpPr>
          <p:grpSpPr>
            <a:xfrm>
              <a:off x="-4618671" y="12967957"/>
              <a:ext cx="539253" cy="613223"/>
              <a:chOff x="18827260" y="10373359"/>
              <a:chExt cx="1828800" cy="207655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6" name="자유형: 도형 5">
                <a:extLst>
                  <a:ext uri="{FF2B5EF4-FFF2-40B4-BE49-F238E27FC236}">
                    <a16:creationId xmlns:a16="http://schemas.microsoft.com/office/drawing/2014/main" id="{E17CC4C7-0EE1-4C80-825D-7FC5EC903E57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1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8C0156DD-0A5D-4201-AF4E-F4EBC1D22A6F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C228FD8D-D717-4732-863B-72F69AF42305}"/>
                </a:ext>
              </a:extLst>
            </p:cNvPr>
            <p:cNvSpPr/>
            <p:nvPr/>
          </p:nvSpPr>
          <p:spPr>
            <a:xfrm>
              <a:off x="-4100654" y="12947168"/>
              <a:ext cx="12512040" cy="707886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4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1F497D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참여학생  </a:t>
              </a:r>
              <a:r>
                <a:rPr kumimoji="0" lang="en-US" altLang="ko-KR" sz="4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1F497D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: </a:t>
              </a:r>
            </a:p>
          </p:txBody>
        </p:sp>
      </p:grp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C704A782-5AC2-45B2-BFAF-AE4E8D2C327E}"/>
              </a:ext>
            </a:extLst>
          </p:cNvPr>
          <p:cNvSpPr/>
          <p:nvPr/>
        </p:nvSpPr>
        <p:spPr>
          <a:xfrm>
            <a:off x="1828923" y="563948"/>
            <a:ext cx="148537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KoPubWorld돋움체 Bold" panose="00000800000000000000" pitchFamily="2" charset="-127"/>
              </a:rPr>
              <a:t>PROJECT INTRODUCTION</a:t>
            </a:r>
            <a:endParaRPr kumimoji="0" lang="ko-KR" altLang="en-US" sz="9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나눔스퀘어 ExtraBold" panose="020B0600000101010101" pitchFamily="50" charset="-127"/>
              <a:ea typeface="나눔스퀘어 ExtraBold" panose="020B0600000101010101" pitchFamily="50" charset="-127"/>
              <a:cs typeface="KoPubWorld돋움체 Bold" panose="00000800000000000000" pitchFamily="2" charset="-127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36A730A6-4347-41B7-9A53-7A61D31E6105}"/>
              </a:ext>
            </a:extLst>
          </p:cNvPr>
          <p:cNvSpPr/>
          <p:nvPr/>
        </p:nvSpPr>
        <p:spPr>
          <a:xfrm>
            <a:off x="1947125" y="4120209"/>
            <a:ext cx="28171494" cy="2047950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15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제목</a:t>
            </a:r>
            <a:r>
              <a:rPr kumimoji="0" lang="en-US" altLang="ko-KR" sz="115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11500" b="1" i="0" u="none" strike="noStrike" kern="1200" cap="none" spc="-21" normalizeH="0" baseline="0" noProof="0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작품명</a:t>
            </a:r>
            <a:r>
              <a:rPr kumimoji="0" lang="ko-KR" altLang="en-US" sz="115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 또는 과제명</a:t>
            </a:r>
            <a:r>
              <a:rPr kumimoji="0" lang="en-US" altLang="ko-KR" sz="115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F5337A41-E169-4CB8-BB24-4B2C7F4D4BE5}"/>
              </a:ext>
            </a:extLst>
          </p:cNvPr>
          <p:cNvSpPr/>
          <p:nvPr/>
        </p:nvSpPr>
        <p:spPr>
          <a:xfrm>
            <a:off x="1801155" y="13360727"/>
            <a:ext cx="14419755" cy="4083828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*폰트크기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50(±10)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권장하며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30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이하는 불가</a:t>
            </a:r>
          </a:p>
          <a:p>
            <a:pPr marL="0" lvl="1">
              <a:lnSpc>
                <a:spcPct val="120000"/>
              </a:lnSpc>
              <a:defRPr/>
            </a:pP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*글자체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맑은 고딕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) 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 수정금지</a:t>
            </a:r>
          </a:p>
          <a:p>
            <a:pPr marL="0" marR="0" lvl="1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*사용한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은 제출시 원본파일을 별도로 제출바람 </a:t>
            </a:r>
          </a:p>
          <a:p>
            <a:pPr marL="0" marR="0" lvl="1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-21" normalizeH="0" baseline="0" noProof="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BBF955AF-8862-42ED-AA27-FB6280899013}"/>
              </a:ext>
            </a:extLst>
          </p:cNvPr>
          <p:cNvGrpSpPr/>
          <p:nvPr/>
        </p:nvGrpSpPr>
        <p:grpSpPr>
          <a:xfrm>
            <a:off x="1773028" y="11929128"/>
            <a:ext cx="13561625" cy="1084012"/>
            <a:chOff x="1312615" y="7948800"/>
            <a:chExt cx="13561625" cy="1084012"/>
          </a:xfrm>
        </p:grpSpPr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54A66AE0-EDF8-433B-9C3C-CD0E2C7DA5CF}"/>
                </a:ext>
              </a:extLst>
            </p:cNvPr>
            <p:cNvSpPr/>
            <p:nvPr/>
          </p:nvSpPr>
          <p:spPr>
            <a:xfrm>
              <a:off x="2362200" y="8017149"/>
              <a:ext cx="12512040" cy="1015663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68C8C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프로젝트 개요</a:t>
              </a:r>
              <a:endParaRPr kumimoji="0" lang="en-US" altLang="ko-KR" sz="6000" b="1" i="0" u="none" strike="noStrike" kern="1200" cap="none" spc="0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968C8C">
                    <a:lumMod val="75000"/>
                  </a:srgbClr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endParaRPr>
            </a:p>
          </p:txBody>
        </p:sp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9626CC7-0A54-413B-81DD-D70A158A7C55}"/>
                </a:ext>
              </a:extLst>
            </p:cNvPr>
            <p:cNvGrpSpPr/>
            <p:nvPr/>
          </p:nvGrpSpPr>
          <p:grpSpPr>
            <a:xfrm>
              <a:off x="1312615" y="7948800"/>
              <a:ext cx="912426" cy="1036033"/>
              <a:chOff x="18827260" y="10373359"/>
              <a:chExt cx="1828800" cy="2076549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59" name="자유형: 도형 58">
                <a:extLst>
                  <a:ext uri="{FF2B5EF4-FFF2-40B4-BE49-F238E27FC236}">
                    <a16:creationId xmlns:a16="http://schemas.microsoft.com/office/drawing/2014/main" id="{CC84AF4A-D7E8-444B-9643-21D95DDCBF5A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0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A9783FE7-27CA-4D8F-99E5-F19D6F5DD01F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</p:grp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BD85C551-EE63-4B89-B52D-3A95AA32E228}"/>
              </a:ext>
            </a:extLst>
          </p:cNvPr>
          <p:cNvGrpSpPr/>
          <p:nvPr/>
        </p:nvGrpSpPr>
        <p:grpSpPr>
          <a:xfrm>
            <a:off x="1773028" y="25222380"/>
            <a:ext cx="12098585" cy="1084012"/>
            <a:chOff x="1312615" y="7948800"/>
            <a:chExt cx="12098585" cy="1084012"/>
          </a:xfrm>
        </p:grpSpPr>
        <p:sp>
          <p:nvSpPr>
            <p:cNvPr id="103" name="직사각형 102">
              <a:extLst>
                <a:ext uri="{FF2B5EF4-FFF2-40B4-BE49-F238E27FC236}">
                  <a16:creationId xmlns:a16="http://schemas.microsoft.com/office/drawing/2014/main" id="{A99D3FC9-5D15-4BCB-8A71-1E184B6968EA}"/>
                </a:ext>
              </a:extLst>
            </p:cNvPr>
            <p:cNvSpPr/>
            <p:nvPr/>
          </p:nvSpPr>
          <p:spPr>
            <a:xfrm>
              <a:off x="2362200" y="8017149"/>
              <a:ext cx="11049000" cy="1015663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68C8C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방법 및 프로세스</a:t>
              </a:r>
              <a:endParaRPr kumimoji="0" lang="en-US" altLang="ko-KR" sz="6000" b="1" i="0" u="none" strike="noStrike" kern="1200" cap="none" spc="0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968C8C">
                    <a:lumMod val="75000"/>
                  </a:srgbClr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endParaRPr>
            </a:p>
          </p:txBody>
        </p:sp>
        <p:grpSp>
          <p:nvGrpSpPr>
            <p:cNvPr id="104" name="그룹 103">
              <a:extLst>
                <a:ext uri="{FF2B5EF4-FFF2-40B4-BE49-F238E27FC236}">
                  <a16:creationId xmlns:a16="http://schemas.microsoft.com/office/drawing/2014/main" id="{08C1A449-5A7E-4788-8F76-6675974BC0A9}"/>
                </a:ext>
              </a:extLst>
            </p:cNvPr>
            <p:cNvGrpSpPr/>
            <p:nvPr/>
          </p:nvGrpSpPr>
          <p:grpSpPr>
            <a:xfrm>
              <a:off x="1312615" y="7948800"/>
              <a:ext cx="912426" cy="1036033"/>
              <a:chOff x="18827260" y="10373359"/>
              <a:chExt cx="1828800" cy="2076549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05" name="자유형: 도형 104">
                <a:extLst>
                  <a:ext uri="{FF2B5EF4-FFF2-40B4-BE49-F238E27FC236}">
                    <a16:creationId xmlns:a16="http://schemas.microsoft.com/office/drawing/2014/main" id="{E45A4A02-30D0-4B03-8DE5-213ACD28DA2C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0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106" name="직사각형 105">
                <a:extLst>
                  <a:ext uri="{FF2B5EF4-FFF2-40B4-BE49-F238E27FC236}">
                    <a16:creationId xmlns:a16="http://schemas.microsoft.com/office/drawing/2014/main" id="{408E475D-8CF7-4092-A776-826383D57C96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</p:grpSp>
      <p:grpSp>
        <p:nvGrpSpPr>
          <p:cNvPr id="107" name="그룹 106">
            <a:extLst>
              <a:ext uri="{FF2B5EF4-FFF2-40B4-BE49-F238E27FC236}">
                <a16:creationId xmlns:a16="http://schemas.microsoft.com/office/drawing/2014/main" id="{B12EFCDF-2449-41C0-9FB3-F09500D86D43}"/>
              </a:ext>
            </a:extLst>
          </p:cNvPr>
          <p:cNvGrpSpPr/>
          <p:nvPr/>
        </p:nvGrpSpPr>
        <p:grpSpPr>
          <a:xfrm>
            <a:off x="17249255" y="11929128"/>
            <a:ext cx="13561625" cy="1084012"/>
            <a:chOff x="16788842" y="7948800"/>
            <a:chExt cx="13561625" cy="1084012"/>
          </a:xfrm>
        </p:grpSpPr>
        <p:sp>
          <p:nvSpPr>
            <p:cNvPr id="108" name="직사각형 107">
              <a:extLst>
                <a:ext uri="{FF2B5EF4-FFF2-40B4-BE49-F238E27FC236}">
                  <a16:creationId xmlns:a16="http://schemas.microsoft.com/office/drawing/2014/main" id="{FF945C3C-AD52-4ECD-8EA8-18080F5D39B0}"/>
                </a:ext>
              </a:extLst>
            </p:cNvPr>
            <p:cNvSpPr/>
            <p:nvPr/>
          </p:nvSpPr>
          <p:spPr>
            <a:xfrm>
              <a:off x="17838427" y="8017149"/>
              <a:ext cx="12512040" cy="1015663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4B6D2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프로젝트 결과</a:t>
              </a:r>
              <a:endParaRPr kumimoji="0" lang="en-US" altLang="ko-KR" sz="6000" b="1" i="0" u="none" strike="noStrike" kern="1200" cap="none" spc="0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94B6D2">
                    <a:lumMod val="75000"/>
                  </a:srgbClr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endParaRPr>
            </a:p>
          </p:txBody>
        </p:sp>
        <p:grpSp>
          <p:nvGrpSpPr>
            <p:cNvPr id="109" name="그룹 108">
              <a:extLst>
                <a:ext uri="{FF2B5EF4-FFF2-40B4-BE49-F238E27FC236}">
                  <a16:creationId xmlns:a16="http://schemas.microsoft.com/office/drawing/2014/main" id="{B15AC1CF-1FEA-4C8E-88C2-7EEE8A1BAFF2}"/>
                </a:ext>
              </a:extLst>
            </p:cNvPr>
            <p:cNvGrpSpPr/>
            <p:nvPr/>
          </p:nvGrpSpPr>
          <p:grpSpPr>
            <a:xfrm>
              <a:off x="16788842" y="7948800"/>
              <a:ext cx="912426" cy="1036033"/>
              <a:chOff x="18827260" y="10373359"/>
              <a:chExt cx="1828800" cy="2076549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10" name="자유형: 도형 109">
                <a:extLst>
                  <a:ext uri="{FF2B5EF4-FFF2-40B4-BE49-F238E27FC236}">
                    <a16:creationId xmlns:a16="http://schemas.microsoft.com/office/drawing/2014/main" id="{70DFE00E-2F61-433E-A692-69D36247EA9D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0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111" name="직사각형 110">
                <a:extLst>
                  <a:ext uri="{FF2B5EF4-FFF2-40B4-BE49-F238E27FC236}">
                    <a16:creationId xmlns:a16="http://schemas.microsoft.com/office/drawing/2014/main" id="{8A742C36-D290-42DE-9EC1-2E5B506C3FAA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</p:grpSp>
      <p:sp>
        <p:nvSpPr>
          <p:cNvPr id="112" name="자유형: 도형 111">
            <a:extLst>
              <a:ext uri="{FF2B5EF4-FFF2-40B4-BE49-F238E27FC236}">
                <a16:creationId xmlns:a16="http://schemas.microsoft.com/office/drawing/2014/main" id="{00DE1689-9D71-4954-8D2E-AA75C7B728ED}"/>
              </a:ext>
            </a:extLst>
          </p:cNvPr>
          <p:cNvSpPr/>
          <p:nvPr/>
        </p:nvSpPr>
        <p:spPr>
          <a:xfrm flipH="1">
            <a:off x="16472842" y="11828927"/>
            <a:ext cx="45719" cy="27864000"/>
          </a:xfrm>
          <a:custGeom>
            <a:avLst/>
            <a:gdLst>
              <a:gd name="connsiteX0" fmla="*/ 0 w 0"/>
              <a:gd name="connsiteY0" fmla="*/ 0 h 33909000"/>
              <a:gd name="connsiteX1" fmla="*/ 0 w 0"/>
              <a:gd name="connsiteY1" fmla="*/ 33909000 h 3390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3909000">
                <a:moveTo>
                  <a:pt x="0" y="0"/>
                </a:moveTo>
                <a:lnTo>
                  <a:pt x="0" y="3390900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F5D2581B-821D-48BF-A648-C3B943A62629}"/>
              </a:ext>
            </a:extLst>
          </p:cNvPr>
          <p:cNvGrpSpPr/>
          <p:nvPr/>
        </p:nvGrpSpPr>
        <p:grpSpPr>
          <a:xfrm>
            <a:off x="2510181" y="30443945"/>
            <a:ext cx="13197830" cy="6588534"/>
            <a:chOff x="878642" y="2405428"/>
            <a:chExt cx="4949845" cy="2471029"/>
          </a:xfrm>
        </p:grpSpPr>
        <p:sp>
          <p:nvSpPr>
            <p:cNvPr id="114" name="타원 113">
              <a:extLst>
                <a:ext uri="{FF2B5EF4-FFF2-40B4-BE49-F238E27FC236}">
                  <a16:creationId xmlns:a16="http://schemas.microsoft.com/office/drawing/2014/main" id="{1328E627-6850-4814-8E80-3ABC3618B238}"/>
                </a:ext>
              </a:extLst>
            </p:cNvPr>
            <p:cNvSpPr/>
            <p:nvPr/>
          </p:nvSpPr>
          <p:spPr>
            <a:xfrm>
              <a:off x="878642" y="2804745"/>
              <a:ext cx="1545283" cy="154528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115" name="타원 114">
              <a:extLst>
                <a:ext uri="{FF2B5EF4-FFF2-40B4-BE49-F238E27FC236}">
                  <a16:creationId xmlns:a16="http://schemas.microsoft.com/office/drawing/2014/main" id="{3CB91481-488A-4CDA-B89C-74ABCD753AB4}"/>
                </a:ext>
              </a:extLst>
            </p:cNvPr>
            <p:cNvSpPr/>
            <p:nvPr/>
          </p:nvSpPr>
          <p:spPr>
            <a:xfrm>
              <a:off x="2007440" y="2626103"/>
              <a:ext cx="1266568" cy="1266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116" name="타원 115">
              <a:extLst>
                <a:ext uri="{FF2B5EF4-FFF2-40B4-BE49-F238E27FC236}">
                  <a16:creationId xmlns:a16="http://schemas.microsoft.com/office/drawing/2014/main" id="{E3523588-9B86-4081-A6D9-32E68A7A959E}"/>
                </a:ext>
              </a:extLst>
            </p:cNvPr>
            <p:cNvSpPr/>
            <p:nvPr/>
          </p:nvSpPr>
          <p:spPr>
            <a:xfrm>
              <a:off x="2828132" y="2944690"/>
              <a:ext cx="1931767" cy="193176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117" name="타원 116">
              <a:extLst>
                <a:ext uri="{FF2B5EF4-FFF2-40B4-BE49-F238E27FC236}">
                  <a16:creationId xmlns:a16="http://schemas.microsoft.com/office/drawing/2014/main" id="{5AD2DBD8-541D-424A-80C3-6779DE45696B}"/>
                </a:ext>
              </a:extLst>
            </p:cNvPr>
            <p:cNvSpPr/>
            <p:nvPr/>
          </p:nvSpPr>
          <p:spPr>
            <a:xfrm>
              <a:off x="4230794" y="2405428"/>
              <a:ext cx="1597693" cy="15976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118" name="직사각형 117">
              <a:extLst>
                <a:ext uri="{FF2B5EF4-FFF2-40B4-BE49-F238E27FC236}">
                  <a16:creationId xmlns:a16="http://schemas.microsoft.com/office/drawing/2014/main" id="{AC67AAE4-4DA4-45A2-9ED4-9D4A3FFA285F}"/>
                </a:ext>
              </a:extLst>
            </p:cNvPr>
            <p:cNvSpPr/>
            <p:nvPr/>
          </p:nvSpPr>
          <p:spPr>
            <a:xfrm>
              <a:off x="1046220" y="3607105"/>
              <a:ext cx="1162861" cy="51944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400" b="0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 </a:t>
              </a:r>
              <a: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A Study on the Interpretation </a:t>
              </a:r>
              <a:b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</a:br>
              <a: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of Chemical Bonders Analysis Mechanism in Space.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-70" normalizeH="0" baseline="0" noProof="0" dirty="0">
                <a:ln>
                  <a:solidFill>
                    <a:srgbClr val="775F55">
                      <a:tint val="1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119" name="직사각형 118">
              <a:extLst>
                <a:ext uri="{FF2B5EF4-FFF2-40B4-BE49-F238E27FC236}">
                  <a16:creationId xmlns:a16="http://schemas.microsoft.com/office/drawing/2014/main" id="{88E3C2D1-951F-4639-9E4E-8D8CC5F5CE5C}"/>
                </a:ext>
              </a:extLst>
            </p:cNvPr>
            <p:cNvSpPr/>
            <p:nvPr/>
          </p:nvSpPr>
          <p:spPr>
            <a:xfrm>
              <a:off x="1122855" y="3214292"/>
              <a:ext cx="980036" cy="34629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54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 </a:t>
              </a:r>
              <a:r>
                <a:rPr kumimoji="0" lang="en-US" altLang="ko-KR" sz="54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45%</a:t>
              </a:r>
              <a:endParaRPr kumimoji="0" lang="ko-KR" altLang="en-US" sz="5400" b="1" i="0" u="none" strike="noStrike" kern="1200" cap="none" spc="-70" normalizeH="0" baseline="0" noProof="0" dirty="0">
                <a:ln>
                  <a:solidFill>
                    <a:srgbClr val="775F55">
                      <a:tint val="1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grpSp>
          <p:nvGrpSpPr>
            <p:cNvPr id="120" name="그룹 119">
              <a:extLst>
                <a:ext uri="{FF2B5EF4-FFF2-40B4-BE49-F238E27FC236}">
                  <a16:creationId xmlns:a16="http://schemas.microsoft.com/office/drawing/2014/main" id="{3B541CE6-57BF-40FC-8EF9-887EC9279EDD}"/>
                </a:ext>
              </a:extLst>
            </p:cNvPr>
            <p:cNvGrpSpPr/>
            <p:nvPr/>
          </p:nvGrpSpPr>
          <p:grpSpPr>
            <a:xfrm>
              <a:off x="1986585" y="2850450"/>
              <a:ext cx="1102499" cy="824402"/>
              <a:chOff x="1986585" y="2850450"/>
              <a:chExt cx="1102499" cy="824402"/>
            </a:xfrm>
          </p:grpSpPr>
          <p:sp>
            <p:nvSpPr>
              <p:cNvPr id="126" name="직사각형 125">
                <a:extLst>
                  <a:ext uri="{FF2B5EF4-FFF2-40B4-BE49-F238E27FC236}">
                    <a16:creationId xmlns:a16="http://schemas.microsoft.com/office/drawing/2014/main" id="{1B84F23E-A780-45A9-B071-35B1E0B246AF}"/>
                  </a:ext>
                </a:extLst>
              </p:cNvPr>
              <p:cNvSpPr/>
              <p:nvPr/>
            </p:nvSpPr>
            <p:spPr>
              <a:xfrm>
                <a:off x="1986585" y="3201583"/>
                <a:ext cx="1066164" cy="473269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2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 </a:t>
                </a:r>
                <a:r>
                  <a:rPr kumimoji="0" lang="en-US" altLang="ko-KR" sz="1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A Study on the Interpretation </a:t>
                </a:r>
                <a:br>
                  <a:rPr kumimoji="0" lang="en-US" altLang="ko-KR" sz="1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</a:br>
                <a:r>
                  <a:rPr kumimoji="0" lang="en-US" altLang="ko-KR" sz="1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of Chemical Bonders Analysis Mechanism in Space.</a:t>
                </a:r>
              </a:p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endParaRPr>
              </a:p>
            </p:txBody>
          </p:sp>
          <p:sp>
            <p:nvSpPr>
              <p:cNvPr id="127" name="직사각형 126">
                <a:extLst>
                  <a:ext uri="{FF2B5EF4-FFF2-40B4-BE49-F238E27FC236}">
                    <a16:creationId xmlns:a16="http://schemas.microsoft.com/office/drawing/2014/main" id="{176534A8-117F-42C5-B8C0-BCC90F2079BD}"/>
                  </a:ext>
                </a:extLst>
              </p:cNvPr>
              <p:cNvSpPr/>
              <p:nvPr/>
            </p:nvSpPr>
            <p:spPr>
              <a:xfrm>
                <a:off x="2109048" y="2850450"/>
                <a:ext cx="980036" cy="34629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5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 </a:t>
                </a:r>
                <a:r>
                  <a:rPr kumimoji="0" lang="en-US" altLang="ko-KR" sz="5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27%</a:t>
                </a:r>
                <a:endParaRPr kumimoji="0" lang="ko-KR" altLang="en-US" sz="5400" b="1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endParaRPr>
              </a:p>
            </p:txBody>
          </p:sp>
        </p:grpSp>
        <p:grpSp>
          <p:nvGrpSpPr>
            <p:cNvPr id="121" name="그룹 120">
              <a:extLst>
                <a:ext uri="{FF2B5EF4-FFF2-40B4-BE49-F238E27FC236}">
                  <a16:creationId xmlns:a16="http://schemas.microsoft.com/office/drawing/2014/main" id="{4F36C48E-078A-41A7-B62B-C39F0ABEE885}"/>
                </a:ext>
              </a:extLst>
            </p:cNvPr>
            <p:cNvGrpSpPr/>
            <p:nvPr/>
          </p:nvGrpSpPr>
          <p:grpSpPr>
            <a:xfrm>
              <a:off x="2889545" y="3611648"/>
              <a:ext cx="1720155" cy="919689"/>
              <a:chOff x="1898235" y="2766707"/>
              <a:chExt cx="1242865" cy="919689"/>
            </a:xfrm>
          </p:grpSpPr>
          <p:sp>
            <p:nvSpPr>
              <p:cNvPr id="124" name="직사각형 123">
                <a:extLst>
                  <a:ext uri="{FF2B5EF4-FFF2-40B4-BE49-F238E27FC236}">
                    <a16:creationId xmlns:a16="http://schemas.microsoft.com/office/drawing/2014/main" id="{4A89514C-15C3-45E5-97AE-5661F620BA7A}"/>
                  </a:ext>
                </a:extLst>
              </p:cNvPr>
              <p:cNvSpPr/>
              <p:nvPr/>
            </p:nvSpPr>
            <p:spPr>
              <a:xfrm>
                <a:off x="1898235" y="3190040"/>
                <a:ext cx="1242865" cy="49635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20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 </a:t>
                </a:r>
                <a:r>
                  <a:rPr kumimoji="0" lang="en-US" altLang="ko-KR" sz="20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A Study on the Interpretation </a:t>
                </a:r>
                <a:br>
                  <a:rPr kumimoji="0" lang="en-US" altLang="ko-KR" sz="20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</a:br>
                <a:r>
                  <a:rPr kumimoji="0" lang="en-US" altLang="ko-KR" sz="20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of Chemical Bonders Analysis Mechanism in Space.</a:t>
                </a:r>
              </a:p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000" b="0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endParaRPr>
              </a:p>
            </p:txBody>
          </p:sp>
          <p:sp>
            <p:nvSpPr>
              <p:cNvPr id="125" name="직사각형 124">
                <a:extLst>
                  <a:ext uri="{FF2B5EF4-FFF2-40B4-BE49-F238E27FC236}">
                    <a16:creationId xmlns:a16="http://schemas.microsoft.com/office/drawing/2014/main" id="{A8CC3380-9A5B-4ABB-8E83-F440A72C003E}"/>
                  </a:ext>
                </a:extLst>
              </p:cNvPr>
              <p:cNvSpPr/>
              <p:nvPr/>
            </p:nvSpPr>
            <p:spPr>
              <a:xfrm>
                <a:off x="2075778" y="2766707"/>
                <a:ext cx="980036" cy="34629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5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53</a:t>
                </a:r>
                <a:r>
                  <a:rPr kumimoji="0" lang="en-US" altLang="ko-KR" sz="5400" b="0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%</a:t>
                </a:r>
                <a:endParaRPr kumimoji="0" lang="ko-KR" altLang="en-US" sz="5400" b="0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endParaRPr>
              </a:p>
            </p:txBody>
          </p:sp>
        </p:grpSp>
        <p:sp>
          <p:nvSpPr>
            <p:cNvPr id="122" name="직사각형 121">
              <a:extLst>
                <a:ext uri="{FF2B5EF4-FFF2-40B4-BE49-F238E27FC236}">
                  <a16:creationId xmlns:a16="http://schemas.microsoft.com/office/drawing/2014/main" id="{B6D1654A-61F9-4D1D-A67F-0079B4DECED0}"/>
                </a:ext>
              </a:extLst>
            </p:cNvPr>
            <p:cNvSpPr/>
            <p:nvPr/>
          </p:nvSpPr>
          <p:spPr>
            <a:xfrm>
              <a:off x="4404573" y="3232486"/>
              <a:ext cx="1300163" cy="45018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 </a:t>
              </a:r>
              <a: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A Study on the Interpretation </a:t>
              </a:r>
              <a:b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</a:br>
              <a: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of Chemical Bonders Analysis Mechanism in Space.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70" normalizeH="0" baseline="0" noProof="0" dirty="0">
                <a:ln>
                  <a:solidFill>
                    <a:srgbClr val="775F55">
                      <a:tint val="1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123" name="직사각형 122">
              <a:extLst>
                <a:ext uri="{FF2B5EF4-FFF2-40B4-BE49-F238E27FC236}">
                  <a16:creationId xmlns:a16="http://schemas.microsoft.com/office/drawing/2014/main" id="{AD617146-0AD2-467A-93F3-5FD065352C02}"/>
                </a:ext>
              </a:extLst>
            </p:cNvPr>
            <p:cNvSpPr/>
            <p:nvPr/>
          </p:nvSpPr>
          <p:spPr>
            <a:xfrm>
              <a:off x="4549859" y="2805046"/>
              <a:ext cx="980036" cy="34629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54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 </a:t>
              </a:r>
              <a:r>
                <a:rPr kumimoji="0" lang="en-US" altLang="ko-KR" sz="54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43%</a:t>
              </a:r>
              <a:endParaRPr kumimoji="0" lang="ko-KR" altLang="en-US" sz="5400" b="1" i="0" u="none" strike="noStrike" kern="1200" cap="none" spc="-70" normalizeH="0" baseline="0" noProof="0" dirty="0">
                <a:ln>
                  <a:solidFill>
                    <a:srgbClr val="775F55">
                      <a:tint val="1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</p:grp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EB47688F-72FC-4300-83A8-12CD3C860A77}"/>
              </a:ext>
            </a:extLst>
          </p:cNvPr>
          <p:cNvSpPr/>
          <p:nvPr/>
        </p:nvSpPr>
        <p:spPr>
          <a:xfrm>
            <a:off x="3285713" y="37707687"/>
            <a:ext cx="14419755" cy="626022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1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Fig3</a:t>
            </a:r>
            <a:r>
              <a:rPr kumimoji="0" lang="en-US" altLang="ko-KR" sz="31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. Design of study </a:t>
            </a:r>
          </a:p>
        </p:txBody>
      </p:sp>
      <p:sp>
        <p:nvSpPr>
          <p:cNvPr id="129" name="직사각형 128">
            <a:extLst>
              <a:ext uri="{FF2B5EF4-FFF2-40B4-BE49-F238E27FC236}">
                <a16:creationId xmlns:a16="http://schemas.microsoft.com/office/drawing/2014/main" id="{C98AD615-5FF8-43E8-A3F4-DA9D76DF5FED}"/>
              </a:ext>
            </a:extLst>
          </p:cNvPr>
          <p:cNvSpPr/>
          <p:nvPr/>
        </p:nvSpPr>
        <p:spPr>
          <a:xfrm>
            <a:off x="1801155" y="19114397"/>
            <a:ext cx="14419755" cy="3271298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*폰트크기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50(±10)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권장하며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30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이하는 불가</a:t>
            </a:r>
          </a:p>
          <a:p>
            <a:pPr marL="0" lvl="1">
              <a:lnSpc>
                <a:spcPct val="120000"/>
              </a:lnSpc>
              <a:defRPr/>
            </a:pP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*글자체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맑은 고딕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) 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 수정금지</a:t>
            </a:r>
          </a:p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*사용한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은 제출시 원본파일을 별도로 제출바람 </a:t>
            </a: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A278FC30-2304-4130-8003-B34744A82BDE}"/>
              </a:ext>
            </a:extLst>
          </p:cNvPr>
          <p:cNvSpPr/>
          <p:nvPr/>
        </p:nvSpPr>
        <p:spPr>
          <a:xfrm>
            <a:off x="1731594" y="26926659"/>
            <a:ext cx="14419755" cy="3271298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*폰트크기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50(±10)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권장하며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30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이하는 불가</a:t>
            </a:r>
          </a:p>
          <a:p>
            <a:pPr marL="0" lvl="1">
              <a:lnSpc>
                <a:spcPct val="120000"/>
              </a:lnSpc>
              <a:defRPr/>
            </a:pP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*글자체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맑은 고딕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) 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 수정금지</a:t>
            </a:r>
          </a:p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*사용한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은 제출시 원본파일을 별도로 제출바람 </a:t>
            </a:r>
          </a:p>
        </p:txBody>
      </p:sp>
      <p:sp>
        <p:nvSpPr>
          <p:cNvPr id="131" name="직사각형 130">
            <a:extLst>
              <a:ext uri="{FF2B5EF4-FFF2-40B4-BE49-F238E27FC236}">
                <a16:creationId xmlns:a16="http://schemas.microsoft.com/office/drawing/2014/main" id="{81BA3B3D-A4CC-453B-A035-DD631C05C27B}"/>
              </a:ext>
            </a:extLst>
          </p:cNvPr>
          <p:cNvSpPr/>
          <p:nvPr/>
        </p:nvSpPr>
        <p:spPr>
          <a:xfrm>
            <a:off x="17059141" y="13628028"/>
            <a:ext cx="15109687" cy="4096203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*폰트크기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50(±10)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권장하며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30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이하는 불가</a:t>
            </a:r>
          </a:p>
          <a:p>
            <a:pPr marL="0" lvl="1">
              <a:lnSpc>
                <a:spcPct val="120000"/>
              </a:lnSpc>
              <a:defRPr/>
            </a:pP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*글자체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맑은 고딕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) 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 수정금지</a:t>
            </a:r>
          </a:p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*사용한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은 제출시 원본파일을 별도로 제출바람</a:t>
            </a:r>
            <a:endParaRPr kumimoji="0" lang="en-US" altLang="ko-KR" sz="4400" b="0" i="0" u="none" strike="noStrike" kern="1200" cap="none" spc="-21" normalizeH="0" baseline="0" noProof="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Arial" panose="020B0604020202020204" pitchFamily="34" charset="0"/>
            </a:endParaRPr>
          </a:p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 결과물은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,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일러스트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, </a:t>
            </a:r>
            <a:r>
              <a:rPr kumimoji="0" lang="ko-KR" altLang="en-US" sz="4400" b="0" i="0" u="none" strike="noStrike" kern="1200" cap="none" spc="-21" normalizeH="0" baseline="0" noProof="0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영상캡쳐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 등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로 제출 </a:t>
            </a:r>
          </a:p>
          <a:p>
            <a:pPr marL="0" marR="0" lvl="1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32" name="그룹 131">
            <a:extLst>
              <a:ext uri="{FF2B5EF4-FFF2-40B4-BE49-F238E27FC236}">
                <a16:creationId xmlns:a16="http://schemas.microsoft.com/office/drawing/2014/main" id="{420194C9-C242-41DF-A2EA-3842EFA6AEFA}"/>
              </a:ext>
            </a:extLst>
          </p:cNvPr>
          <p:cNvGrpSpPr/>
          <p:nvPr/>
        </p:nvGrpSpPr>
        <p:grpSpPr>
          <a:xfrm>
            <a:off x="1773028" y="17500901"/>
            <a:ext cx="13256825" cy="1087651"/>
            <a:chOff x="1354048" y="17878106"/>
            <a:chExt cx="13256825" cy="1087651"/>
          </a:xfrm>
        </p:grpSpPr>
        <p:grpSp>
          <p:nvGrpSpPr>
            <p:cNvPr id="133" name="그룹 132">
              <a:extLst>
                <a:ext uri="{FF2B5EF4-FFF2-40B4-BE49-F238E27FC236}">
                  <a16:creationId xmlns:a16="http://schemas.microsoft.com/office/drawing/2014/main" id="{33C16040-5A84-4752-ABF4-C3C239ADCC9C}"/>
                </a:ext>
              </a:extLst>
            </p:cNvPr>
            <p:cNvGrpSpPr/>
            <p:nvPr/>
          </p:nvGrpSpPr>
          <p:grpSpPr>
            <a:xfrm>
              <a:off x="1354048" y="17878106"/>
              <a:ext cx="13256825" cy="1084012"/>
              <a:chOff x="1312615" y="7948800"/>
              <a:chExt cx="13256825" cy="1084012"/>
            </a:xfrm>
          </p:grpSpPr>
          <p:sp>
            <p:nvSpPr>
              <p:cNvPr id="136" name="직사각형 135">
                <a:extLst>
                  <a:ext uri="{FF2B5EF4-FFF2-40B4-BE49-F238E27FC236}">
                    <a16:creationId xmlns:a16="http://schemas.microsoft.com/office/drawing/2014/main" id="{61FBCA2E-CE96-47C4-841B-3E59B303B0B9}"/>
                  </a:ext>
                </a:extLst>
              </p:cNvPr>
              <p:cNvSpPr/>
              <p:nvPr/>
            </p:nvSpPr>
            <p:spPr>
              <a:xfrm>
                <a:off x="2362200" y="8017149"/>
                <a:ext cx="12207240" cy="1015663"/>
              </a:xfrm>
              <a:prstGeom prst="rect">
                <a:avLst/>
              </a:prstGeom>
            </p:spPr>
            <p:txBody>
              <a:bodyPr wrap="square" lIns="180000">
                <a:spAutoFit/>
              </a:bodyPr>
              <a:lstStyle/>
              <a:p>
                <a:pPr marL="0" marR="0" lvl="0" indent="0" algn="l" defTabSz="310537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ko-KR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68C8C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endParaRPr>
              </a:p>
            </p:txBody>
          </p:sp>
          <p:grpSp>
            <p:nvGrpSpPr>
              <p:cNvPr id="137" name="그룹 136">
                <a:extLst>
                  <a:ext uri="{FF2B5EF4-FFF2-40B4-BE49-F238E27FC236}">
                    <a16:creationId xmlns:a16="http://schemas.microsoft.com/office/drawing/2014/main" id="{A8526F18-15D9-47FF-A056-DA2D10D1BBBD}"/>
                  </a:ext>
                </a:extLst>
              </p:cNvPr>
              <p:cNvGrpSpPr/>
              <p:nvPr/>
            </p:nvGrpSpPr>
            <p:grpSpPr>
              <a:xfrm>
                <a:off x="1312615" y="7948800"/>
                <a:ext cx="912426" cy="1036033"/>
                <a:chOff x="18827260" y="10373359"/>
                <a:chExt cx="1828800" cy="2076549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138" name="자유형: 도형 137">
                  <a:extLst>
                    <a:ext uri="{FF2B5EF4-FFF2-40B4-BE49-F238E27FC236}">
                      <a16:creationId xmlns:a16="http://schemas.microsoft.com/office/drawing/2014/main" id="{C3314C59-04E7-4E47-875D-9DCE65D26A16}"/>
                    </a:ext>
                  </a:extLst>
                </p:cNvPr>
                <p:cNvSpPr/>
                <p:nvPr/>
              </p:nvSpPr>
              <p:spPr>
                <a:xfrm>
                  <a:off x="18827260" y="10621108"/>
                  <a:ext cx="1828800" cy="1828800"/>
                </a:xfrm>
                <a:custGeom>
                  <a:avLst/>
                  <a:gdLst>
                    <a:gd name="connsiteX0" fmla="*/ 172456 w 1828800"/>
                    <a:gd name="connsiteY0" fmla="*/ 0 h 1828800"/>
                    <a:gd name="connsiteX1" fmla="*/ 640080 w 1828800"/>
                    <a:gd name="connsiteY1" fmla="*/ 0 h 1828800"/>
                    <a:gd name="connsiteX2" fmla="*/ 640080 w 1828800"/>
                    <a:gd name="connsiteY2" fmla="*/ 255172 h 1828800"/>
                    <a:gd name="connsiteX3" fmla="*/ 1188720 w 1828800"/>
                    <a:gd name="connsiteY3" fmla="*/ 255172 h 1828800"/>
                    <a:gd name="connsiteX4" fmla="*/ 1188720 w 1828800"/>
                    <a:gd name="connsiteY4" fmla="*/ 0 h 1828800"/>
                    <a:gd name="connsiteX5" fmla="*/ 1656344 w 1828800"/>
                    <a:gd name="connsiteY5" fmla="*/ 0 h 1828800"/>
                    <a:gd name="connsiteX6" fmla="*/ 1828800 w 1828800"/>
                    <a:gd name="connsiteY6" fmla="*/ 172456 h 1828800"/>
                    <a:gd name="connsiteX7" fmla="*/ 1828800 w 1828800"/>
                    <a:gd name="connsiteY7" fmla="*/ 1656344 h 1828800"/>
                    <a:gd name="connsiteX8" fmla="*/ 1656344 w 1828800"/>
                    <a:gd name="connsiteY8" fmla="*/ 1828800 h 1828800"/>
                    <a:gd name="connsiteX9" fmla="*/ 172456 w 1828800"/>
                    <a:gd name="connsiteY9" fmla="*/ 1828800 h 1828800"/>
                    <a:gd name="connsiteX10" fmla="*/ 0 w 1828800"/>
                    <a:gd name="connsiteY10" fmla="*/ 1656344 h 1828800"/>
                    <a:gd name="connsiteX11" fmla="*/ 0 w 1828800"/>
                    <a:gd name="connsiteY11" fmla="*/ 172456 h 1828800"/>
                    <a:gd name="connsiteX12" fmla="*/ 172456 w 1828800"/>
                    <a:gd name="connsiteY12" fmla="*/ 0 h 182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28800" h="1828800">
                      <a:moveTo>
                        <a:pt x="172456" y="0"/>
                      </a:moveTo>
                      <a:lnTo>
                        <a:pt x="640080" y="0"/>
                      </a:lnTo>
                      <a:lnTo>
                        <a:pt x="640080" y="255172"/>
                      </a:lnTo>
                      <a:lnTo>
                        <a:pt x="1188720" y="255172"/>
                      </a:lnTo>
                      <a:lnTo>
                        <a:pt x="1188720" y="0"/>
                      </a:lnTo>
                      <a:lnTo>
                        <a:pt x="1656344" y="0"/>
                      </a:lnTo>
                      <a:cubicBezTo>
                        <a:pt x="1751590" y="0"/>
                        <a:pt x="1828800" y="77211"/>
                        <a:pt x="1828800" y="172456"/>
                      </a:cubicBezTo>
                      <a:lnTo>
                        <a:pt x="1828800" y="1656344"/>
                      </a:lnTo>
                      <a:cubicBezTo>
                        <a:pt x="1828800" y="1751589"/>
                        <a:pt x="1751590" y="1828800"/>
                        <a:pt x="1656344" y="1828800"/>
                      </a:cubicBezTo>
                      <a:lnTo>
                        <a:pt x="172456" y="1828800"/>
                      </a:lnTo>
                      <a:cubicBezTo>
                        <a:pt x="77212" y="1828800"/>
                        <a:pt x="0" y="1751589"/>
                        <a:pt x="0" y="1656344"/>
                      </a:cubicBezTo>
                      <a:lnTo>
                        <a:pt x="0" y="172456"/>
                      </a:lnTo>
                      <a:cubicBezTo>
                        <a:pt x="0" y="77211"/>
                        <a:pt x="77212" y="0"/>
                        <a:pt x="17245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  <a:cs typeface="+mn-cs"/>
                  </a:endParaRPr>
                </a:p>
              </p:txBody>
            </p:sp>
            <p:sp>
              <p:nvSpPr>
                <p:cNvPr id="139" name="직사각형 138">
                  <a:extLst>
                    <a:ext uri="{FF2B5EF4-FFF2-40B4-BE49-F238E27FC236}">
                      <a16:creationId xmlns:a16="http://schemas.microsoft.com/office/drawing/2014/main" id="{A919E288-5B56-4575-B218-33ECBEF4B0AF}"/>
                    </a:ext>
                  </a:extLst>
                </p:cNvPr>
                <p:cNvSpPr/>
                <p:nvPr/>
              </p:nvSpPr>
              <p:spPr>
                <a:xfrm>
                  <a:off x="19467340" y="10373359"/>
                  <a:ext cx="548640" cy="2477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50" charset="-127"/>
                    <a:cs typeface="+mn-cs"/>
                  </a:endParaRPr>
                </a:p>
              </p:txBody>
            </p:sp>
          </p:grpSp>
        </p:grpSp>
        <p:sp>
          <p:nvSpPr>
            <p:cNvPr id="134" name="직사각형 133">
              <a:extLst>
                <a:ext uri="{FF2B5EF4-FFF2-40B4-BE49-F238E27FC236}">
                  <a16:creationId xmlns:a16="http://schemas.microsoft.com/office/drawing/2014/main" id="{5B843772-DE04-45BE-A48C-35717377628C}"/>
                </a:ext>
              </a:extLst>
            </p:cNvPr>
            <p:cNvSpPr/>
            <p:nvPr/>
          </p:nvSpPr>
          <p:spPr>
            <a:xfrm>
              <a:off x="2363548" y="17950094"/>
              <a:ext cx="11049000" cy="1015663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68C8C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프로젝트 목적</a:t>
              </a:r>
              <a:endParaRPr kumimoji="0" lang="en-US" altLang="ko-KR" sz="6000" b="1" i="0" u="none" strike="noStrike" kern="1200" cap="none" spc="0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968C8C">
                    <a:lumMod val="75000"/>
                  </a:srgbClr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endParaRPr>
            </a:p>
          </p:txBody>
        </p:sp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B7C52EBA-A91B-AC6E-F7B0-C796FFE5A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3302" y="39859157"/>
            <a:ext cx="8373803" cy="2316786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FEC3E018-EA93-26E1-65FC-281907792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2695" y="40071325"/>
            <a:ext cx="4328820" cy="153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068C8547-90D5-65B9-FCA5-FE5A61690F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009" y="40071325"/>
            <a:ext cx="4328820" cy="153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9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0ED41931-B2AA-2097-D5AE-D7622A956461}"/>
              </a:ext>
            </a:extLst>
          </p:cNvPr>
          <p:cNvSpPr/>
          <p:nvPr/>
        </p:nvSpPr>
        <p:spPr>
          <a:xfrm>
            <a:off x="1972906" y="2729478"/>
            <a:ext cx="28479257" cy="4982405"/>
          </a:xfrm>
          <a:prstGeom prst="roundRect">
            <a:avLst/>
          </a:prstGeom>
          <a:ln w="57150">
            <a:solidFill>
              <a:schemeClr val="accent5">
                <a:alpha val="98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D8CEA5DA-7666-2A5C-989F-C7E7E4604712}"/>
              </a:ext>
            </a:extLst>
          </p:cNvPr>
          <p:cNvGrpSpPr/>
          <p:nvPr/>
        </p:nvGrpSpPr>
        <p:grpSpPr>
          <a:xfrm>
            <a:off x="2220406" y="9890155"/>
            <a:ext cx="13030057" cy="707886"/>
            <a:chOff x="-4618671" y="12947168"/>
            <a:chExt cx="13030057" cy="707886"/>
          </a:xfrm>
        </p:grpSpPr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E56527C2-9649-8DE6-432E-45C80A6B2176}"/>
                </a:ext>
              </a:extLst>
            </p:cNvPr>
            <p:cNvGrpSpPr/>
            <p:nvPr/>
          </p:nvGrpSpPr>
          <p:grpSpPr>
            <a:xfrm>
              <a:off x="-4618671" y="12967957"/>
              <a:ext cx="539253" cy="613223"/>
              <a:chOff x="18827260" y="10373359"/>
              <a:chExt cx="1828800" cy="207655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10" name="자유형: 도형 9">
                <a:extLst>
                  <a:ext uri="{FF2B5EF4-FFF2-40B4-BE49-F238E27FC236}">
                    <a16:creationId xmlns:a16="http://schemas.microsoft.com/office/drawing/2014/main" id="{8F3BEF22-D5BC-A204-6D7D-D2CCD9D2445B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1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11" name="직사각형 10">
                <a:extLst>
                  <a:ext uri="{FF2B5EF4-FFF2-40B4-BE49-F238E27FC236}">
                    <a16:creationId xmlns:a16="http://schemas.microsoft.com/office/drawing/2014/main" id="{B1E755E4-8428-741A-67D5-686C2D69CA96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70A2D0D8-0F48-66BA-A7AD-26D5BC55B262}"/>
                </a:ext>
              </a:extLst>
            </p:cNvPr>
            <p:cNvSpPr/>
            <p:nvPr/>
          </p:nvSpPr>
          <p:spPr>
            <a:xfrm>
              <a:off x="-4100654" y="12947168"/>
              <a:ext cx="12512040" cy="707886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4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1F497D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참여학생  </a:t>
              </a:r>
              <a:r>
                <a:rPr kumimoji="0" lang="en-US" altLang="ko-KR" sz="4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1F497D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: </a:t>
              </a:r>
            </a:p>
          </p:txBody>
        </p:sp>
      </p:grp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D6BFFE4-F4D7-F46E-6E14-D4DC452051E5}"/>
              </a:ext>
            </a:extLst>
          </p:cNvPr>
          <p:cNvSpPr/>
          <p:nvPr/>
        </p:nvSpPr>
        <p:spPr>
          <a:xfrm>
            <a:off x="1947125" y="4332159"/>
            <a:ext cx="28171494" cy="2047950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15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제목</a:t>
            </a:r>
            <a:r>
              <a:rPr kumimoji="0" lang="en-US" altLang="ko-KR" sz="115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11500" b="1" i="0" u="none" strike="noStrike" kern="1200" cap="none" spc="-21" normalizeH="0" baseline="0" noProof="0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작품명</a:t>
            </a:r>
            <a:r>
              <a:rPr kumimoji="0" lang="ko-KR" altLang="en-US" sz="115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 또는 과제명</a:t>
            </a:r>
            <a:r>
              <a:rPr kumimoji="0" lang="en-US" altLang="ko-KR" sz="11500" b="1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E69F8F5-D1EC-C5A7-A174-ABA8212CCB1D}"/>
              </a:ext>
            </a:extLst>
          </p:cNvPr>
          <p:cNvSpPr/>
          <p:nvPr/>
        </p:nvSpPr>
        <p:spPr>
          <a:xfrm>
            <a:off x="4432971" y="13309868"/>
            <a:ext cx="21758453" cy="3283673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*폰트크기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50(±10)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권장하며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30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이하는 불가</a:t>
            </a:r>
          </a:p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*글자체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맑은 고딕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 수정금지</a:t>
            </a:r>
          </a:p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*사용한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은 제출시 원본파일을 별도로 제출바람 </a:t>
            </a:r>
          </a:p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-21" normalizeH="0" baseline="0" noProof="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5B1F6AA-1FC8-6C97-9846-DE854923E253}"/>
              </a:ext>
            </a:extLst>
          </p:cNvPr>
          <p:cNvGrpSpPr/>
          <p:nvPr/>
        </p:nvGrpSpPr>
        <p:grpSpPr>
          <a:xfrm>
            <a:off x="1894758" y="11767764"/>
            <a:ext cx="13561625" cy="1084012"/>
            <a:chOff x="1312615" y="7948800"/>
            <a:chExt cx="13561625" cy="1084012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0C2B4A7F-F957-A817-2014-4705F03314B4}"/>
                </a:ext>
              </a:extLst>
            </p:cNvPr>
            <p:cNvSpPr/>
            <p:nvPr/>
          </p:nvSpPr>
          <p:spPr>
            <a:xfrm>
              <a:off x="2362200" y="8017149"/>
              <a:ext cx="12512040" cy="1015663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68C8C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배경 및 개요</a:t>
              </a:r>
              <a:endParaRPr kumimoji="0" lang="en-US" altLang="ko-KR" sz="6000" b="1" i="0" u="none" strike="noStrike" kern="1200" cap="none" spc="0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968C8C">
                    <a:lumMod val="75000"/>
                  </a:srgbClr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endParaRPr>
            </a:p>
          </p:txBody>
        </p:sp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C20955C3-EE4D-06EF-D819-4E4A37822CA9}"/>
                </a:ext>
              </a:extLst>
            </p:cNvPr>
            <p:cNvGrpSpPr/>
            <p:nvPr/>
          </p:nvGrpSpPr>
          <p:grpSpPr>
            <a:xfrm>
              <a:off x="1312615" y="7948800"/>
              <a:ext cx="912426" cy="1036033"/>
              <a:chOff x="18827260" y="10373359"/>
              <a:chExt cx="1828800" cy="2076549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id="{8265CAC4-23B0-19E2-AB88-8000FDF04348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0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B203AC46-580B-B86E-073F-8A2405B423EE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86249F85-440A-B93F-27E2-591DBF8D1810}"/>
              </a:ext>
            </a:extLst>
          </p:cNvPr>
          <p:cNvGrpSpPr/>
          <p:nvPr/>
        </p:nvGrpSpPr>
        <p:grpSpPr>
          <a:xfrm>
            <a:off x="1894758" y="16983285"/>
            <a:ext cx="13256825" cy="1084012"/>
            <a:chOff x="1312615" y="7948800"/>
            <a:chExt cx="13256825" cy="1084012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F2EF0F57-BBA5-D5D3-D526-9C34D41CA22F}"/>
                </a:ext>
              </a:extLst>
            </p:cNvPr>
            <p:cNvSpPr/>
            <p:nvPr/>
          </p:nvSpPr>
          <p:spPr>
            <a:xfrm>
              <a:off x="2362200" y="8017149"/>
              <a:ext cx="12207240" cy="1015663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68C8C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프로젝트 목적</a:t>
              </a:r>
            </a:p>
          </p:txBody>
        </p: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5C7D9965-9A81-4F42-CB9D-E01FD0B8DC4B}"/>
                </a:ext>
              </a:extLst>
            </p:cNvPr>
            <p:cNvGrpSpPr/>
            <p:nvPr/>
          </p:nvGrpSpPr>
          <p:grpSpPr>
            <a:xfrm>
              <a:off x="1312615" y="7948800"/>
              <a:ext cx="912426" cy="1036033"/>
              <a:chOff x="18827260" y="10373359"/>
              <a:chExt cx="1828800" cy="2076549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7" name="자유형: 도형 26">
                <a:extLst>
                  <a:ext uri="{FF2B5EF4-FFF2-40B4-BE49-F238E27FC236}">
                    <a16:creationId xmlns:a16="http://schemas.microsoft.com/office/drawing/2014/main" id="{64073E59-1285-724D-CF4E-7C7ED664A63B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0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8" name="직사각형 27">
                <a:extLst>
                  <a:ext uri="{FF2B5EF4-FFF2-40B4-BE49-F238E27FC236}">
                    <a16:creationId xmlns:a16="http://schemas.microsoft.com/office/drawing/2014/main" id="{1E0F42AF-4C36-FF24-D76D-CB7D9A976D4C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04729705-4A0A-53A6-ACC7-AA542E4E58D3}"/>
              </a:ext>
            </a:extLst>
          </p:cNvPr>
          <p:cNvGrpSpPr/>
          <p:nvPr/>
        </p:nvGrpSpPr>
        <p:grpSpPr>
          <a:xfrm>
            <a:off x="1972906" y="22607940"/>
            <a:ext cx="12098585" cy="1084012"/>
            <a:chOff x="1312615" y="7948800"/>
            <a:chExt cx="12098585" cy="1084012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FA85DFF0-8158-BB64-F816-8B95EAF7187C}"/>
                </a:ext>
              </a:extLst>
            </p:cNvPr>
            <p:cNvSpPr/>
            <p:nvPr/>
          </p:nvSpPr>
          <p:spPr>
            <a:xfrm>
              <a:off x="2362200" y="8017149"/>
              <a:ext cx="11049000" cy="1015663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68C8C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방법 및 프로세스</a:t>
              </a: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B66452C2-FC7D-456E-F9BD-CEE9396C8E9D}"/>
                </a:ext>
              </a:extLst>
            </p:cNvPr>
            <p:cNvGrpSpPr/>
            <p:nvPr/>
          </p:nvGrpSpPr>
          <p:grpSpPr>
            <a:xfrm>
              <a:off x="1312615" y="7948800"/>
              <a:ext cx="912426" cy="1036033"/>
              <a:chOff x="18827260" y="10373359"/>
              <a:chExt cx="1828800" cy="2076549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C26255BF-4484-C299-E02C-7865F6CA89A3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0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3" name="직사각형 32">
                <a:extLst>
                  <a:ext uri="{FF2B5EF4-FFF2-40B4-BE49-F238E27FC236}">
                    <a16:creationId xmlns:a16="http://schemas.microsoft.com/office/drawing/2014/main" id="{12F8CFA4-4878-993D-BE5B-A78CBEF303FC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</p:grp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57AF7EE1-0CDB-AAF4-B0CC-C99E5968BAF5}"/>
              </a:ext>
            </a:extLst>
          </p:cNvPr>
          <p:cNvGrpSpPr/>
          <p:nvPr/>
        </p:nvGrpSpPr>
        <p:grpSpPr>
          <a:xfrm>
            <a:off x="2084872" y="29632836"/>
            <a:ext cx="13561625" cy="1084012"/>
            <a:chOff x="16788842" y="7948800"/>
            <a:chExt cx="13561625" cy="1084012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27087810-E272-8DA9-A12F-65CAB9529A63}"/>
                </a:ext>
              </a:extLst>
            </p:cNvPr>
            <p:cNvSpPr/>
            <p:nvPr/>
          </p:nvSpPr>
          <p:spPr>
            <a:xfrm>
              <a:off x="17838427" y="8017149"/>
              <a:ext cx="12512040" cy="1015663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marL="0" marR="0" lvl="0" indent="0" algn="l" defTabSz="31053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6000" b="1" i="0" u="none" strike="noStrike" kern="1200" cap="none" spc="0" normalizeH="0" baseline="0" noProof="0" dirty="0">
                  <a:ln>
                    <a:solidFill>
                      <a:srgbClr val="4F81BD">
                        <a:alpha val="0"/>
                      </a:srgbClr>
                    </a:solidFill>
                  </a:ln>
                  <a:solidFill>
                    <a:srgbClr val="94B6D2">
                      <a:lumMod val="75000"/>
                    </a:srgbClr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프로젝트 결과</a:t>
              </a:r>
            </a:p>
          </p:txBody>
        </p: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DCB13473-DD01-307D-E6E5-7BDB68F56213}"/>
                </a:ext>
              </a:extLst>
            </p:cNvPr>
            <p:cNvGrpSpPr/>
            <p:nvPr/>
          </p:nvGrpSpPr>
          <p:grpSpPr>
            <a:xfrm>
              <a:off x="16788842" y="7948800"/>
              <a:ext cx="912426" cy="1036033"/>
              <a:chOff x="18827260" y="10373359"/>
              <a:chExt cx="1828800" cy="2076549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37" name="자유형: 도형 36">
                <a:extLst>
                  <a:ext uri="{FF2B5EF4-FFF2-40B4-BE49-F238E27FC236}">
                    <a16:creationId xmlns:a16="http://schemas.microsoft.com/office/drawing/2014/main" id="{8D9B1D0A-469D-E1B8-9F30-DCAE76F94D28}"/>
                  </a:ext>
                </a:extLst>
              </p:cNvPr>
              <p:cNvSpPr/>
              <p:nvPr/>
            </p:nvSpPr>
            <p:spPr>
              <a:xfrm>
                <a:off x="18827260" y="10621108"/>
                <a:ext cx="1828800" cy="1828800"/>
              </a:xfrm>
              <a:custGeom>
                <a:avLst/>
                <a:gdLst>
                  <a:gd name="connsiteX0" fmla="*/ 172456 w 1828800"/>
                  <a:gd name="connsiteY0" fmla="*/ 0 h 1828800"/>
                  <a:gd name="connsiteX1" fmla="*/ 640080 w 1828800"/>
                  <a:gd name="connsiteY1" fmla="*/ 0 h 1828800"/>
                  <a:gd name="connsiteX2" fmla="*/ 640080 w 1828800"/>
                  <a:gd name="connsiteY2" fmla="*/ 255172 h 1828800"/>
                  <a:gd name="connsiteX3" fmla="*/ 1188720 w 1828800"/>
                  <a:gd name="connsiteY3" fmla="*/ 255172 h 1828800"/>
                  <a:gd name="connsiteX4" fmla="*/ 1188720 w 1828800"/>
                  <a:gd name="connsiteY4" fmla="*/ 0 h 1828800"/>
                  <a:gd name="connsiteX5" fmla="*/ 1656344 w 1828800"/>
                  <a:gd name="connsiteY5" fmla="*/ 0 h 1828800"/>
                  <a:gd name="connsiteX6" fmla="*/ 1828800 w 1828800"/>
                  <a:gd name="connsiteY6" fmla="*/ 172456 h 1828800"/>
                  <a:gd name="connsiteX7" fmla="*/ 1828800 w 1828800"/>
                  <a:gd name="connsiteY7" fmla="*/ 1656344 h 1828800"/>
                  <a:gd name="connsiteX8" fmla="*/ 1656344 w 1828800"/>
                  <a:gd name="connsiteY8" fmla="*/ 1828800 h 1828800"/>
                  <a:gd name="connsiteX9" fmla="*/ 172456 w 1828800"/>
                  <a:gd name="connsiteY9" fmla="*/ 1828800 h 1828800"/>
                  <a:gd name="connsiteX10" fmla="*/ 0 w 1828800"/>
                  <a:gd name="connsiteY10" fmla="*/ 1656344 h 1828800"/>
                  <a:gd name="connsiteX11" fmla="*/ 0 w 1828800"/>
                  <a:gd name="connsiteY11" fmla="*/ 172456 h 1828800"/>
                  <a:gd name="connsiteX12" fmla="*/ 172456 w 1828800"/>
                  <a:gd name="connsiteY12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28800" h="1828800">
                    <a:moveTo>
                      <a:pt x="172456" y="0"/>
                    </a:moveTo>
                    <a:lnTo>
                      <a:pt x="640080" y="0"/>
                    </a:lnTo>
                    <a:lnTo>
                      <a:pt x="640080" y="255172"/>
                    </a:lnTo>
                    <a:lnTo>
                      <a:pt x="1188720" y="255172"/>
                    </a:lnTo>
                    <a:lnTo>
                      <a:pt x="1188720" y="0"/>
                    </a:lnTo>
                    <a:lnTo>
                      <a:pt x="1656344" y="0"/>
                    </a:lnTo>
                    <a:cubicBezTo>
                      <a:pt x="1751590" y="0"/>
                      <a:pt x="1828800" y="77211"/>
                      <a:pt x="1828800" y="172456"/>
                    </a:cubicBezTo>
                    <a:lnTo>
                      <a:pt x="1828800" y="1656344"/>
                    </a:lnTo>
                    <a:cubicBezTo>
                      <a:pt x="1828800" y="1751589"/>
                      <a:pt x="1751590" y="1828800"/>
                      <a:pt x="1656344" y="1828800"/>
                    </a:cubicBezTo>
                    <a:lnTo>
                      <a:pt x="172456" y="1828800"/>
                    </a:lnTo>
                    <a:cubicBezTo>
                      <a:pt x="77212" y="1828800"/>
                      <a:pt x="0" y="1751589"/>
                      <a:pt x="0" y="1656344"/>
                    </a:cubicBezTo>
                    <a:lnTo>
                      <a:pt x="0" y="172456"/>
                    </a:lnTo>
                    <a:cubicBezTo>
                      <a:pt x="0" y="77211"/>
                      <a:pt x="77212" y="0"/>
                      <a:pt x="1724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8" name="직사각형 37">
                <a:extLst>
                  <a:ext uri="{FF2B5EF4-FFF2-40B4-BE49-F238E27FC236}">
                    <a16:creationId xmlns:a16="http://schemas.microsoft.com/office/drawing/2014/main" id="{03942E8F-B3EB-18F0-CD50-CFEBB144795C}"/>
                  </a:ext>
                </a:extLst>
              </p:cNvPr>
              <p:cNvSpPr/>
              <p:nvPr/>
            </p:nvSpPr>
            <p:spPr>
              <a:xfrm>
                <a:off x="19467340" y="10373359"/>
                <a:ext cx="548640" cy="2477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p:grp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CF162A0E-9938-B6AA-8A9F-6B54791227AE}"/>
              </a:ext>
            </a:extLst>
          </p:cNvPr>
          <p:cNvGrpSpPr/>
          <p:nvPr/>
        </p:nvGrpSpPr>
        <p:grpSpPr>
          <a:xfrm>
            <a:off x="11588380" y="24233615"/>
            <a:ext cx="10832130" cy="5054361"/>
            <a:chOff x="878642" y="2405428"/>
            <a:chExt cx="4949845" cy="2471029"/>
          </a:xfrm>
        </p:grpSpPr>
        <p:sp>
          <p:nvSpPr>
            <p:cNvPr id="40" name="타원 39">
              <a:extLst>
                <a:ext uri="{FF2B5EF4-FFF2-40B4-BE49-F238E27FC236}">
                  <a16:creationId xmlns:a16="http://schemas.microsoft.com/office/drawing/2014/main" id="{0981CAF5-9897-60BF-11FC-830B5D7F064B}"/>
                </a:ext>
              </a:extLst>
            </p:cNvPr>
            <p:cNvSpPr/>
            <p:nvPr/>
          </p:nvSpPr>
          <p:spPr>
            <a:xfrm>
              <a:off x="878642" y="2804745"/>
              <a:ext cx="1545283" cy="154528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41" name="타원 40">
              <a:extLst>
                <a:ext uri="{FF2B5EF4-FFF2-40B4-BE49-F238E27FC236}">
                  <a16:creationId xmlns:a16="http://schemas.microsoft.com/office/drawing/2014/main" id="{C287E684-04F5-64B9-CEBC-C10E8E962EA6}"/>
                </a:ext>
              </a:extLst>
            </p:cNvPr>
            <p:cNvSpPr/>
            <p:nvPr/>
          </p:nvSpPr>
          <p:spPr>
            <a:xfrm>
              <a:off x="2007440" y="2626103"/>
              <a:ext cx="1266568" cy="1266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42" name="타원 41">
              <a:extLst>
                <a:ext uri="{FF2B5EF4-FFF2-40B4-BE49-F238E27FC236}">
                  <a16:creationId xmlns:a16="http://schemas.microsoft.com/office/drawing/2014/main" id="{94E379B3-F4A5-E9AC-41C8-DC0C4FE711EF}"/>
                </a:ext>
              </a:extLst>
            </p:cNvPr>
            <p:cNvSpPr/>
            <p:nvPr/>
          </p:nvSpPr>
          <p:spPr>
            <a:xfrm>
              <a:off x="2828132" y="2944690"/>
              <a:ext cx="1931767" cy="193176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43" name="타원 42">
              <a:extLst>
                <a:ext uri="{FF2B5EF4-FFF2-40B4-BE49-F238E27FC236}">
                  <a16:creationId xmlns:a16="http://schemas.microsoft.com/office/drawing/2014/main" id="{DFC031CD-3BA3-E422-5F28-BEC97AA86296}"/>
                </a:ext>
              </a:extLst>
            </p:cNvPr>
            <p:cNvSpPr/>
            <p:nvPr/>
          </p:nvSpPr>
          <p:spPr>
            <a:xfrm>
              <a:off x="4230794" y="2405428"/>
              <a:ext cx="1597693" cy="15976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56423193-3604-F216-6EDB-CAFBC1B0D019}"/>
                </a:ext>
              </a:extLst>
            </p:cNvPr>
            <p:cNvSpPr/>
            <p:nvPr/>
          </p:nvSpPr>
          <p:spPr>
            <a:xfrm>
              <a:off x="1046220" y="3607105"/>
              <a:ext cx="1162861" cy="51944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400" b="0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 </a:t>
              </a:r>
              <a: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A Study on the Interpretation </a:t>
              </a:r>
              <a:b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</a:br>
              <a:r>
                <a:rPr kumimoji="0" lang="en-US" altLang="ko-KR" sz="18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of Chemical Bonders Analysis Mechanism in Space.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0" i="0" u="none" strike="noStrike" kern="1200" cap="none" spc="-70" normalizeH="0" baseline="0" noProof="0" dirty="0">
                <a:ln>
                  <a:solidFill>
                    <a:srgbClr val="775F55">
                      <a:tint val="1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6A976332-C94E-3126-2795-FB3E11449A61}"/>
                </a:ext>
              </a:extLst>
            </p:cNvPr>
            <p:cNvSpPr/>
            <p:nvPr/>
          </p:nvSpPr>
          <p:spPr>
            <a:xfrm>
              <a:off x="1122855" y="3214292"/>
              <a:ext cx="980036" cy="34629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54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 </a:t>
              </a:r>
              <a:r>
                <a:rPr kumimoji="0" lang="en-US" altLang="ko-KR" sz="54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45%</a:t>
              </a:r>
              <a:endParaRPr kumimoji="0" lang="ko-KR" altLang="en-US" sz="5400" b="1" i="0" u="none" strike="noStrike" kern="1200" cap="none" spc="-70" normalizeH="0" baseline="0" noProof="0" dirty="0">
                <a:ln>
                  <a:solidFill>
                    <a:srgbClr val="775F55">
                      <a:tint val="1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E65877AF-F9D9-CBC4-6EC5-DF8FE33371E7}"/>
                </a:ext>
              </a:extLst>
            </p:cNvPr>
            <p:cNvGrpSpPr/>
            <p:nvPr/>
          </p:nvGrpSpPr>
          <p:grpSpPr>
            <a:xfrm>
              <a:off x="1986585" y="2850450"/>
              <a:ext cx="1102499" cy="824402"/>
              <a:chOff x="1986585" y="2850450"/>
              <a:chExt cx="1102499" cy="824402"/>
            </a:xfrm>
          </p:grpSpPr>
          <p:sp>
            <p:nvSpPr>
              <p:cNvPr id="52" name="직사각형 51">
                <a:extLst>
                  <a:ext uri="{FF2B5EF4-FFF2-40B4-BE49-F238E27FC236}">
                    <a16:creationId xmlns:a16="http://schemas.microsoft.com/office/drawing/2014/main" id="{B6C58D12-009C-4733-50CA-3C9F5ED92069}"/>
                  </a:ext>
                </a:extLst>
              </p:cNvPr>
              <p:cNvSpPr/>
              <p:nvPr/>
            </p:nvSpPr>
            <p:spPr>
              <a:xfrm>
                <a:off x="1986585" y="3201583"/>
                <a:ext cx="1066164" cy="473269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2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 </a:t>
                </a:r>
                <a:r>
                  <a:rPr kumimoji="0" lang="en-US" altLang="ko-KR" sz="1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A Study on the Interpretation </a:t>
                </a:r>
                <a:br>
                  <a:rPr kumimoji="0" lang="en-US" altLang="ko-KR" sz="1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</a:br>
                <a:r>
                  <a:rPr kumimoji="0" lang="en-US" altLang="ko-KR" sz="1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of Chemical Bonders Analysis Mechanism in Space.</a:t>
                </a:r>
              </a:p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endParaRPr>
              </a:p>
            </p:txBody>
          </p:sp>
          <p:sp>
            <p:nvSpPr>
              <p:cNvPr id="53" name="직사각형 52">
                <a:extLst>
                  <a:ext uri="{FF2B5EF4-FFF2-40B4-BE49-F238E27FC236}">
                    <a16:creationId xmlns:a16="http://schemas.microsoft.com/office/drawing/2014/main" id="{63F16A06-1C7B-B7B8-16AB-5D71B47CA6D0}"/>
                  </a:ext>
                </a:extLst>
              </p:cNvPr>
              <p:cNvSpPr/>
              <p:nvPr/>
            </p:nvSpPr>
            <p:spPr>
              <a:xfrm>
                <a:off x="2109048" y="2850450"/>
                <a:ext cx="980036" cy="34629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5400" b="1" i="0" u="none" strike="noStrike" kern="1200" cap="none" spc="-70" normalizeH="0" baseline="0" noProof="0" dirty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 </a:t>
                </a:r>
                <a:r>
                  <a:rPr kumimoji="0" lang="en-US" altLang="ko-KR" sz="5400" b="1" i="0" u="none" strike="noStrike" kern="1200" cap="none" spc="-70" normalizeH="0" baseline="0" noProof="0" dirty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27%</a:t>
                </a:r>
                <a:endParaRPr kumimoji="0" lang="ko-KR" altLang="en-US" sz="5400" b="1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endParaRPr>
              </a:p>
            </p:txBody>
          </p:sp>
        </p:grp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61D45FEA-CE49-BB59-9BD6-D3EC9303BA42}"/>
                </a:ext>
              </a:extLst>
            </p:cNvPr>
            <p:cNvGrpSpPr/>
            <p:nvPr/>
          </p:nvGrpSpPr>
          <p:grpSpPr>
            <a:xfrm>
              <a:off x="2889545" y="3611648"/>
              <a:ext cx="1720155" cy="919689"/>
              <a:chOff x="1898235" y="2766707"/>
              <a:chExt cx="1242865" cy="919689"/>
            </a:xfrm>
          </p:grpSpPr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553C0725-C9EA-E3E2-22F2-3A85F188B88A}"/>
                  </a:ext>
                </a:extLst>
              </p:cNvPr>
              <p:cNvSpPr/>
              <p:nvPr/>
            </p:nvSpPr>
            <p:spPr>
              <a:xfrm>
                <a:off x="1898235" y="3190040"/>
                <a:ext cx="1242865" cy="49635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2000" b="1" i="0" u="none" strike="noStrike" kern="1200" cap="none" spc="-70" normalizeH="0" baseline="0" noProof="0" dirty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 </a:t>
                </a:r>
                <a:r>
                  <a:rPr kumimoji="0" lang="en-US" altLang="ko-KR" sz="2000" b="1" i="0" u="none" strike="noStrike" kern="1200" cap="none" spc="-70" normalizeH="0" baseline="0" noProof="0" dirty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A Study on the Interpretation </a:t>
                </a:r>
                <a:br>
                  <a:rPr kumimoji="0" lang="en-US" altLang="ko-KR" sz="2000" b="1" i="0" u="none" strike="noStrike" kern="1200" cap="none" spc="-70" normalizeH="0" baseline="0" noProof="0" dirty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</a:br>
                <a:r>
                  <a:rPr kumimoji="0" lang="en-US" altLang="ko-KR" sz="2000" b="1" i="0" u="none" strike="noStrike" kern="1200" cap="none" spc="-70" normalizeH="0" baseline="0" noProof="0" dirty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of Chemical Bonders Analysis Mechanism in Space.</a:t>
                </a:r>
              </a:p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000" b="0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endParaRP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8AE95F4C-144B-929E-399B-FE1F3A9BC2A0}"/>
                  </a:ext>
                </a:extLst>
              </p:cNvPr>
              <p:cNvSpPr/>
              <p:nvPr/>
            </p:nvSpPr>
            <p:spPr>
              <a:xfrm>
                <a:off x="2075778" y="2766707"/>
                <a:ext cx="980036" cy="34629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5400" b="1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53</a:t>
                </a:r>
                <a:r>
                  <a:rPr kumimoji="0" lang="en-US" altLang="ko-KR" sz="5400" b="0" i="0" u="none" strike="noStrike" kern="1200" cap="none" spc="-70" normalizeH="0" baseline="0" noProof="0">
                    <a:ln>
                      <a:solidFill>
                        <a:srgbClr val="775F55">
                          <a:tint val="1000"/>
                          <a:alpha val="0"/>
                        </a:srgb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rPr>
                  <a:t>%</a:t>
                </a:r>
                <a:endParaRPr kumimoji="0" lang="ko-KR" altLang="en-US" sz="5400" b="0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endParaRPr>
              </a:p>
            </p:txBody>
          </p:sp>
        </p:grpSp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601C4FC5-B83E-DBDA-7B81-A7A553846168}"/>
                </a:ext>
              </a:extLst>
            </p:cNvPr>
            <p:cNvSpPr/>
            <p:nvPr/>
          </p:nvSpPr>
          <p:spPr>
            <a:xfrm>
              <a:off x="4404573" y="3232486"/>
              <a:ext cx="1300163" cy="45018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1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 </a:t>
              </a:r>
              <a:r>
                <a:rPr kumimoji="0" lang="en-US" altLang="ko-KR" sz="1800" b="1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A Study on the Interpretation </a:t>
              </a:r>
              <a:br>
                <a:rPr kumimoji="0" lang="en-US" altLang="ko-KR" sz="1800" b="1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</a:br>
              <a:r>
                <a:rPr kumimoji="0" lang="en-US" altLang="ko-KR" sz="1800" b="1" i="0" u="none" strike="noStrike" kern="1200" cap="none" spc="-70" normalizeH="0" baseline="0" noProof="0" dirty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of Chemical Bonders Analysis Mechanism in Space.</a:t>
              </a:r>
            </a:p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70" normalizeH="0" baseline="0" noProof="0" dirty="0">
                <a:ln>
                  <a:solidFill>
                    <a:srgbClr val="775F55">
                      <a:tint val="1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A38F9A68-35CB-05BE-8218-BA127F344969}"/>
                </a:ext>
              </a:extLst>
            </p:cNvPr>
            <p:cNvSpPr/>
            <p:nvPr/>
          </p:nvSpPr>
          <p:spPr>
            <a:xfrm>
              <a:off x="4549859" y="2805046"/>
              <a:ext cx="980036" cy="34629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54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 </a:t>
              </a:r>
              <a:r>
                <a:rPr kumimoji="0" lang="en-US" altLang="ko-KR" sz="5400" b="1" i="0" u="none" strike="noStrike" kern="1200" cap="none" spc="-70" normalizeH="0" baseline="0" noProof="0">
                  <a:ln>
                    <a:solidFill>
                      <a:srgbClr val="775F55">
                        <a:tint val="1000"/>
                        <a:alpha val="0"/>
                      </a:srgb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" panose="020D0604000000000000" pitchFamily="50" charset="-127"/>
                  <a:ea typeface="나눔고딕" panose="020D0604000000000000" pitchFamily="50" charset="-127"/>
                  <a:cs typeface="+mn-cs"/>
                </a:rPr>
                <a:t>43%</a:t>
              </a:r>
              <a:endParaRPr kumimoji="0" lang="ko-KR" altLang="en-US" sz="5400" b="1" i="0" u="none" strike="noStrike" kern="1200" cap="none" spc="-70" normalizeH="0" baseline="0" noProof="0" dirty="0">
                <a:ln>
                  <a:solidFill>
                    <a:srgbClr val="775F55">
                      <a:tint val="1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endParaRPr>
            </a:p>
          </p:txBody>
        </p:sp>
      </p:grp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B7C0D4D5-B430-29D7-5FCB-994F4C1DC9B6}"/>
              </a:ext>
            </a:extLst>
          </p:cNvPr>
          <p:cNvSpPr/>
          <p:nvPr/>
        </p:nvSpPr>
        <p:spPr>
          <a:xfrm>
            <a:off x="4521122" y="18923329"/>
            <a:ext cx="20897841" cy="2471143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*폰트크기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50(±10)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권장하며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30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이하는 불가</a:t>
            </a:r>
          </a:p>
          <a:p>
            <a:pPr marL="0" lvl="1" algn="ctr">
              <a:lnSpc>
                <a:spcPct val="120000"/>
              </a:lnSpc>
              <a:defRPr/>
            </a:pP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*글자체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맑은 고딕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) 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 수정금지</a:t>
            </a:r>
            <a:endParaRPr kumimoji="0" lang="ko-KR" altLang="en-US" sz="4400" b="0" i="0" u="none" strike="noStrike" kern="1200" cap="none" spc="-21" normalizeH="0" baseline="0" noProof="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Arial" panose="020B0604020202020204" pitchFamily="34" charset="0"/>
            </a:endParaRPr>
          </a:p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*사용한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은 제출시 원본파일을 별도로 제출바람 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48588390-AD12-9516-2045-67610CA51A22}"/>
              </a:ext>
            </a:extLst>
          </p:cNvPr>
          <p:cNvSpPr/>
          <p:nvPr/>
        </p:nvSpPr>
        <p:spPr>
          <a:xfrm>
            <a:off x="4135815" y="31823047"/>
            <a:ext cx="23021363" cy="4096203"/>
          </a:xfrm>
          <a:prstGeom prst="rect">
            <a:avLst/>
          </a:prstGeom>
        </p:spPr>
        <p:txBody>
          <a:bodyPr wrap="square" lIns="100284" tIns="50142" rIns="100284" bIns="50142">
            <a:spAutoFit/>
          </a:bodyPr>
          <a:lstStyle/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*폰트크기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50(±10)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권장하며 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30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이하는 불가</a:t>
            </a:r>
          </a:p>
          <a:p>
            <a:pPr marL="0" lvl="1" algn="ctr">
              <a:lnSpc>
                <a:spcPct val="120000"/>
              </a:lnSpc>
              <a:defRPr/>
            </a:pP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*글자체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맑은 고딕</a:t>
            </a:r>
            <a:r>
              <a:rPr lang="en-US" altLang="ko-KR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) </a:t>
            </a:r>
            <a:r>
              <a:rPr lang="ko-KR" altLang="en-US" sz="4400" spc="-21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latin typeface="+mj-ea"/>
                <a:ea typeface="+mj-ea"/>
                <a:cs typeface="Arial" panose="020B0604020202020204" pitchFamily="34" charset="0"/>
              </a:rPr>
              <a:t> 수정금지</a:t>
            </a:r>
          </a:p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*사용한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은 제출시 원본파일을 별도로 제출바람</a:t>
            </a:r>
            <a:endParaRPr kumimoji="0" lang="en-US" altLang="ko-KR" sz="4400" b="0" i="0" u="none" strike="noStrike" kern="1200" cap="none" spc="-21" normalizeH="0" baseline="0" noProof="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Arial" panose="020B0604020202020204" pitchFamily="34" charset="0"/>
            </a:endParaRPr>
          </a:p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* 결과물은 이미지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(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사진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, 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일러스트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, </a:t>
            </a:r>
            <a:r>
              <a:rPr kumimoji="0" lang="ko-KR" altLang="en-US" sz="4400" b="0" i="0" u="none" strike="noStrike" kern="1200" cap="none" spc="-21" normalizeH="0" baseline="0" noProof="0" dirty="0" err="1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영상캡쳐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 등</a:t>
            </a:r>
            <a:r>
              <a:rPr kumimoji="0" lang="en-US" altLang="ko-KR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)</a:t>
            </a: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로 제출 </a:t>
            </a:r>
          </a:p>
          <a:p>
            <a:pPr marL="0" marR="0" lvl="1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-21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1F6A9264-F90B-31EB-CB93-0933FC739495}"/>
              </a:ext>
            </a:extLst>
          </p:cNvPr>
          <p:cNvSpPr/>
          <p:nvPr/>
        </p:nvSpPr>
        <p:spPr>
          <a:xfrm>
            <a:off x="1828923" y="1159818"/>
            <a:ext cx="148537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KoPubWorld돋움체 Bold" panose="00000800000000000000" pitchFamily="2" charset="-127"/>
              </a:rPr>
              <a:t>PROJECT INTRODUCTION</a:t>
            </a:r>
            <a:endParaRPr kumimoji="0" lang="ko-KR" altLang="en-US" sz="9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나눔스퀘어 ExtraBold" panose="020B0600000101010101" pitchFamily="50" charset="-127"/>
              <a:ea typeface="나눔스퀘어 ExtraBold" panose="020B0600000101010101" pitchFamily="50" charset="-127"/>
              <a:cs typeface="KoPubWorld돋움체 Bold" panose="00000800000000000000" pitchFamily="2" charset="-127"/>
            </a:endParaRPr>
          </a:p>
        </p:txBody>
      </p:sp>
      <p:pic>
        <p:nvPicPr>
          <p:cNvPr id="58" name="그림 57">
            <a:extLst>
              <a:ext uri="{FF2B5EF4-FFF2-40B4-BE49-F238E27FC236}">
                <a16:creationId xmlns:a16="http://schemas.microsoft.com/office/drawing/2014/main" id="{DD9E5378-E96D-2D49-965E-A63A3501F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3302" y="39859157"/>
            <a:ext cx="8373803" cy="2316786"/>
          </a:xfrm>
          <a:prstGeom prst="rect">
            <a:avLst/>
          </a:prstGeom>
        </p:spPr>
      </p:pic>
      <p:pic>
        <p:nvPicPr>
          <p:cNvPr id="59" name="Picture 2">
            <a:extLst>
              <a:ext uri="{FF2B5EF4-FFF2-40B4-BE49-F238E27FC236}">
                <a16:creationId xmlns:a16="http://schemas.microsoft.com/office/drawing/2014/main" id="{355E9E28-E0C7-9D7F-A59B-AF0696FD7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2695" y="40071325"/>
            <a:ext cx="4328820" cy="153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그림 59">
            <a:extLst>
              <a:ext uri="{FF2B5EF4-FFF2-40B4-BE49-F238E27FC236}">
                <a16:creationId xmlns:a16="http://schemas.microsoft.com/office/drawing/2014/main" id="{22A37AE0-9DA8-3959-1A3C-903C60FF38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009" y="40071325"/>
            <a:ext cx="4328820" cy="153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310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회색조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2027</TotalTime>
  <Words>430</Words>
  <Application>Microsoft Office PowerPoint</Application>
  <PresentationFormat>사용자 지정</PresentationFormat>
  <Paragraphs>61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나눔고딕</vt:lpstr>
      <vt:lpstr>나눔고딕 ExtraBold</vt:lpstr>
      <vt:lpstr>나눔스퀘어 ExtraBold</vt:lpstr>
      <vt:lpstr>맑은 고딕</vt:lpstr>
      <vt:lpstr>함초롬바탕</vt:lpstr>
      <vt:lpstr>휴먼명조</vt:lpstr>
      <vt:lpstr>Arial</vt:lpstr>
      <vt:lpstr>Calibri</vt:lpstr>
      <vt:lpstr>Calibri Light</vt:lpstr>
      <vt:lpstr>1_Office 테마</vt:lpstr>
      <vt:lpstr>3_Office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루어투어</dc:creator>
  <cp:lastModifiedBy>정운섭</cp:lastModifiedBy>
  <cp:revision>62</cp:revision>
  <cp:lastPrinted>2023-11-06T01:59:14Z</cp:lastPrinted>
  <dcterms:created xsi:type="dcterms:W3CDTF">2019-12-13T06:55:39Z</dcterms:created>
  <dcterms:modified xsi:type="dcterms:W3CDTF">2023-11-06T08:05:32Z</dcterms:modified>
</cp:coreProperties>
</file>